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60" r:id="rId2"/>
    <p:sldMasterId id="2147483791" r:id="rId3"/>
  </p:sldMasterIdLst>
  <p:notesMasterIdLst>
    <p:notesMasterId r:id="rId64"/>
  </p:notesMasterIdLst>
  <p:handoutMasterIdLst>
    <p:handoutMasterId r:id="rId65"/>
  </p:handoutMasterIdLst>
  <p:sldIdLst>
    <p:sldId id="256" r:id="rId4"/>
    <p:sldId id="276" r:id="rId5"/>
    <p:sldId id="277" r:id="rId6"/>
    <p:sldId id="278" r:id="rId7"/>
    <p:sldId id="279" r:id="rId8"/>
    <p:sldId id="280" r:id="rId9"/>
    <p:sldId id="281" r:id="rId10"/>
    <p:sldId id="282" r:id="rId11"/>
    <p:sldId id="283" r:id="rId12"/>
    <p:sldId id="284" r:id="rId13"/>
    <p:sldId id="286" r:id="rId14"/>
    <p:sldId id="287" r:id="rId15"/>
    <p:sldId id="288" r:id="rId16"/>
    <p:sldId id="289" r:id="rId17"/>
    <p:sldId id="290" r:id="rId18"/>
    <p:sldId id="291" r:id="rId19"/>
    <p:sldId id="292" r:id="rId20"/>
    <p:sldId id="293"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9" r:id="rId54"/>
    <p:sldId id="261" r:id="rId55"/>
    <p:sldId id="262" r:id="rId56"/>
    <p:sldId id="260" r:id="rId57"/>
    <p:sldId id="270" r:id="rId58"/>
    <p:sldId id="263" r:id="rId59"/>
    <p:sldId id="264" r:id="rId60"/>
    <p:sldId id="266" r:id="rId61"/>
    <p:sldId id="267" r:id="rId62"/>
    <p:sldId id="273" r:id="rId63"/>
  </p:sldIdLst>
  <p:sldSz cx="18288000" cy="10287000"/>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CC"/>
    <a:srgbClr val="993366"/>
    <a:srgbClr val="9966FF"/>
    <a:srgbClr val="CCCC00"/>
    <a:srgbClr val="872D5A"/>
    <a:srgbClr val="800080"/>
    <a:srgbClr val="660033"/>
    <a:srgbClr val="660066"/>
    <a:srgbClr val="CC3300"/>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29" autoAdjust="0"/>
    <p:restoredTop sz="96404" autoAdjust="0"/>
  </p:normalViewPr>
  <p:slideViewPr>
    <p:cSldViewPr snapToGrid="0">
      <p:cViewPr varScale="1">
        <p:scale>
          <a:sx n="68" d="100"/>
          <a:sy n="68" d="100"/>
        </p:scale>
        <p:origin x="444" y="96"/>
      </p:cViewPr>
      <p:guideLst>
        <p:guide orient="horz" pos="3240"/>
        <p:guide pos="5760"/>
      </p:guideLst>
    </p:cSldViewPr>
  </p:slideViewPr>
  <p:outlineViewPr>
    <p:cViewPr>
      <p:scale>
        <a:sx n="33" d="100"/>
        <a:sy n="33" d="100"/>
      </p:scale>
      <p:origin x="0" y="-9138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DB6074-3ABC-45E1-B916-FEC97060DD13}" type="datetimeFigureOut">
              <a:rPr lang="en-US" smtClean="0"/>
              <a:t>3/16/2023</a:t>
            </a:fld>
            <a:endParaRPr 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1DD687-6233-47B9-B4B4-25AECA70699E}" type="slidenum">
              <a:rPr lang="en-US" smtClean="0"/>
              <a:t>‹Nº›</a:t>
            </a:fld>
            <a:endParaRPr lang="en-US"/>
          </a:p>
        </p:txBody>
      </p:sp>
    </p:spTree>
    <p:extLst>
      <p:ext uri="{BB962C8B-B14F-4D97-AF65-F5344CB8AC3E}">
        <p14:creationId xmlns:p14="http://schemas.microsoft.com/office/powerpoint/2010/main" val="4150869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09915-3BD3-4C61-BDA5-20689B9856F8}" type="datetimeFigureOut">
              <a:rPr lang="en-US" smtClean="0"/>
              <a:t>3/16/2023</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29B96-90C9-4C4A-9463-7040911BA0B2}" type="slidenum">
              <a:rPr lang="en-US" smtClean="0"/>
              <a:t>‹Nº›</a:t>
            </a:fld>
            <a:endParaRPr lang="en-US"/>
          </a:p>
        </p:txBody>
      </p:sp>
    </p:spTree>
    <p:extLst>
      <p:ext uri="{BB962C8B-B14F-4D97-AF65-F5344CB8AC3E}">
        <p14:creationId xmlns:p14="http://schemas.microsoft.com/office/powerpoint/2010/main" val="361498969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8129B96-90C9-4C4A-9463-7040911BA0B2}" type="slidenum">
              <a:rPr lang="en-US" smtClean="0"/>
              <a:t>21</a:t>
            </a:fld>
            <a:endParaRPr lang="en-US"/>
          </a:p>
        </p:txBody>
      </p:sp>
    </p:spTree>
    <p:extLst>
      <p:ext uri="{BB962C8B-B14F-4D97-AF65-F5344CB8AC3E}">
        <p14:creationId xmlns:p14="http://schemas.microsoft.com/office/powerpoint/2010/main" val="388214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8129B96-90C9-4C4A-9463-7040911BA0B2}" type="slidenum">
              <a:rPr lang="en-US" smtClean="0"/>
              <a:t>60</a:t>
            </a:fld>
            <a:endParaRPr lang="en-US"/>
          </a:p>
        </p:txBody>
      </p:sp>
    </p:spTree>
    <p:extLst>
      <p:ext uri="{BB962C8B-B14F-4D97-AF65-F5344CB8AC3E}">
        <p14:creationId xmlns:p14="http://schemas.microsoft.com/office/powerpoint/2010/main" val="4060931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273300" y="3302000"/>
            <a:ext cx="13728700" cy="3586192"/>
          </a:xfrm>
          <a:prstGeom prst="rect">
            <a:avLst/>
          </a:prstGeom>
        </p:spPr>
        <p:txBody>
          <a:bodyPr anchor="b">
            <a:noAutofit/>
          </a:bodyPr>
          <a:lstStyle>
            <a:lvl1pPr algn="l">
              <a:lnSpc>
                <a:spcPts val="12000"/>
              </a:lnSpc>
              <a:defRPr sz="150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err="1"/>
              <a:t>Título</a:t>
            </a:r>
            <a:r>
              <a:rPr lang="en-US" dirty="0"/>
              <a:t> de la </a:t>
            </a:r>
            <a:r>
              <a:rPr lang="en-US" dirty="0" err="1"/>
              <a:t>Presentación</a:t>
            </a:r>
            <a:endParaRPr lang="en-US" dirty="0"/>
          </a:p>
        </p:txBody>
      </p:sp>
      <p:sp>
        <p:nvSpPr>
          <p:cNvPr id="3" name="サブタイトル 2"/>
          <p:cNvSpPr>
            <a:spLocks noGrp="1"/>
          </p:cNvSpPr>
          <p:nvPr>
            <p:ph type="subTitle" idx="1" hasCustomPrompt="1"/>
          </p:nvPr>
        </p:nvSpPr>
        <p:spPr>
          <a:xfrm>
            <a:off x="2286000" y="7019632"/>
            <a:ext cx="13716000" cy="613067"/>
          </a:xfrm>
          <a:prstGeom prst="rect">
            <a:avLst/>
          </a:prstGeom>
        </p:spPr>
        <p:txBody>
          <a:bodyPr>
            <a:noAutofit/>
          </a:bodyPr>
          <a:lstStyle>
            <a:lvl1pPr marL="0" indent="0" algn="l">
              <a:buNone/>
              <a:defRPr sz="28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err="1"/>
              <a:t>Autor</a:t>
            </a:r>
            <a:r>
              <a:rPr lang="en-US" altLang="ja-JP" dirty="0"/>
              <a:t> o </a:t>
            </a:r>
            <a:r>
              <a:rPr lang="en-US" altLang="ja-JP" dirty="0" err="1"/>
              <a:t>Subtítulo</a:t>
            </a:r>
            <a:endParaRPr lang="en-US" dirty="0"/>
          </a:p>
        </p:txBody>
      </p:sp>
      <p:sp>
        <p:nvSpPr>
          <p:cNvPr id="4" name="日付プレースホルダー 3"/>
          <p:cNvSpPr>
            <a:spLocks noGrp="1"/>
          </p:cNvSpPr>
          <p:nvPr>
            <p:ph type="dt" sz="half" idx="10"/>
          </p:nvPr>
        </p:nvSpPr>
        <p:spPr>
          <a:xfrm>
            <a:off x="2260600" y="7511113"/>
            <a:ext cx="13716000" cy="379919"/>
          </a:xfrm>
          <a:prstGeom prst="rect">
            <a:avLst/>
          </a:prstGeom>
        </p:spPr>
        <p:txBody>
          <a:bodyPr/>
          <a:lstStyle>
            <a:lvl1pPr algn="l">
              <a:defRPr sz="2000">
                <a:solidFill>
                  <a:schemeClr val="tx1">
                    <a:lumMod val="50000"/>
                    <a:lumOff val="50000"/>
                  </a:schemeClr>
                </a:solidFill>
                <a:latin typeface="+mj-lt"/>
                <a:ea typeface="A-OTF Gothic BBB Pro Medium" panose="020B0400000000000000" pitchFamily="34" charset="-128"/>
                <a:cs typeface="Clear Sans Light" panose="020B0303030202020304" pitchFamily="34" charset="0"/>
              </a:defRPr>
            </a:lvl1pPr>
          </a:lstStyle>
          <a:p>
            <a:endParaRPr lang="en-US" dirty="0"/>
          </a:p>
        </p:txBody>
      </p:sp>
      <p:cxnSp>
        <p:nvCxnSpPr>
          <p:cNvPr id="6" name="直線コネクタ 5"/>
          <p:cNvCxnSpPr/>
          <p:nvPr userDrawn="1"/>
        </p:nvCxnSpPr>
        <p:spPr>
          <a:xfrm>
            <a:off x="2286000" y="6856652"/>
            <a:ext cx="13716000" cy="0"/>
          </a:xfrm>
          <a:prstGeom prst="line">
            <a:avLst/>
          </a:prstGeom>
          <a:ln w="571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7" name="TextBox 7">
            <a:extLst>
              <a:ext uri="{FF2B5EF4-FFF2-40B4-BE49-F238E27FC236}">
                <a16:creationId xmlns:a16="http://schemas.microsoft.com/office/drawing/2014/main" id="{BFFA1233-3C66-4A99-B42D-E792E4559FA4}"/>
              </a:ext>
            </a:extLst>
          </p:cNvPr>
          <p:cNvSpPr txBox="1"/>
          <p:nvPr userDrawn="1"/>
        </p:nvSpPr>
        <p:spPr>
          <a:xfrm>
            <a:off x="638417" y="9477991"/>
            <a:ext cx="1097833" cy="600164"/>
          </a:xfrm>
          <a:prstGeom prst="rect">
            <a:avLst/>
          </a:prstGeom>
          <a:noFill/>
        </p:spPr>
        <p:txBody>
          <a:bodyPr wrap="square" rtlCol="0">
            <a:spAutoFit/>
          </a:bodyPr>
          <a:lstStyle/>
          <a:p>
            <a:r>
              <a:rPr lang="es-MX" sz="1100" b="0" dirty="0">
                <a:solidFill>
                  <a:schemeClr val="tx1">
                    <a:lumMod val="50000"/>
                    <a:lumOff val="50000"/>
                  </a:schemeClr>
                </a:solidFill>
                <a:latin typeface="Helvetica" panose="020B0604020202020204" pitchFamily="34" charset="0"/>
              </a:rPr>
              <a:t>Instituto </a:t>
            </a:r>
          </a:p>
          <a:p>
            <a:r>
              <a:rPr lang="es-MX" sz="1100" b="0" dirty="0">
                <a:solidFill>
                  <a:schemeClr val="tx1">
                    <a:lumMod val="50000"/>
                    <a:lumOff val="50000"/>
                  </a:schemeClr>
                </a:solidFill>
                <a:latin typeface="Helvetica" panose="020B0604020202020204" pitchFamily="34" charset="0"/>
              </a:rPr>
              <a:t>Politécnico </a:t>
            </a:r>
          </a:p>
          <a:p>
            <a:r>
              <a:rPr lang="es-MX" sz="1100" b="0" dirty="0">
                <a:solidFill>
                  <a:schemeClr val="tx1">
                    <a:lumMod val="50000"/>
                    <a:lumOff val="50000"/>
                  </a:schemeClr>
                </a:solidFill>
                <a:latin typeface="Helvetica" panose="020B0604020202020204" pitchFamily="34" charset="0"/>
              </a:rPr>
              <a:t>Nacional</a:t>
            </a:r>
          </a:p>
        </p:txBody>
      </p:sp>
      <p:sp>
        <p:nvSpPr>
          <p:cNvPr id="8" name="TextBox 7">
            <a:extLst>
              <a:ext uri="{FF2B5EF4-FFF2-40B4-BE49-F238E27FC236}">
                <a16:creationId xmlns:a16="http://schemas.microsoft.com/office/drawing/2014/main" id="{13E71845-48C4-402D-B237-A5787F20BFAB}"/>
              </a:ext>
            </a:extLst>
          </p:cNvPr>
          <p:cNvSpPr txBox="1"/>
          <p:nvPr userDrawn="1"/>
        </p:nvSpPr>
        <p:spPr>
          <a:xfrm>
            <a:off x="4021917" y="9454073"/>
            <a:ext cx="1647149" cy="600164"/>
          </a:xfrm>
          <a:prstGeom prst="rect">
            <a:avLst/>
          </a:prstGeom>
          <a:noFill/>
        </p:spPr>
        <p:txBody>
          <a:bodyPr wrap="square" rtlCol="0">
            <a:spAutoFit/>
          </a:bodyPr>
          <a:lstStyle/>
          <a:p>
            <a:r>
              <a:rPr lang="es-MX" sz="1100" b="0" dirty="0">
                <a:solidFill>
                  <a:schemeClr val="tx1">
                    <a:lumMod val="50000"/>
                    <a:lumOff val="50000"/>
                  </a:schemeClr>
                </a:solidFill>
                <a:latin typeface="Helvetica" panose="020B0604020202020204" pitchFamily="34" charset="0"/>
              </a:rPr>
              <a:t>Laboratorio de </a:t>
            </a:r>
          </a:p>
          <a:p>
            <a:r>
              <a:rPr lang="es-MX" sz="1100" b="0" dirty="0">
                <a:solidFill>
                  <a:schemeClr val="tx1">
                    <a:lumMod val="50000"/>
                    <a:lumOff val="50000"/>
                  </a:schemeClr>
                </a:solidFill>
                <a:latin typeface="Helvetica" panose="020B0604020202020204" pitchFamily="34" charset="0"/>
              </a:rPr>
              <a:t>Microtecnología y </a:t>
            </a:r>
          </a:p>
          <a:p>
            <a:r>
              <a:rPr lang="es-MX" sz="1100" b="0" dirty="0">
                <a:solidFill>
                  <a:schemeClr val="tx1">
                    <a:lumMod val="50000"/>
                    <a:lumOff val="50000"/>
                  </a:schemeClr>
                </a:solidFill>
                <a:latin typeface="Helvetica" panose="020B0604020202020204" pitchFamily="34" charset="0"/>
              </a:rPr>
              <a:t>Sistemas Embebidos</a:t>
            </a:r>
          </a:p>
        </p:txBody>
      </p:sp>
      <p:pic>
        <p:nvPicPr>
          <p:cNvPr id="9" name="12 Imagen">
            <a:extLst>
              <a:ext uri="{FF2B5EF4-FFF2-40B4-BE49-F238E27FC236}">
                <a16:creationId xmlns:a16="http://schemas.microsoft.com/office/drawing/2014/main" id="{CC9EEB0A-CAB9-4FB1-BD74-59385E01C9E6}"/>
              </a:ext>
            </a:extLst>
          </p:cNvPr>
          <p:cNvPicPr>
            <a:picLocks noChangeAspect="1" noChangeArrowheads="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51093" y="9508072"/>
            <a:ext cx="724486" cy="540001"/>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1D7DD488-164B-4D3A-9E85-C3403A44744D}"/>
              </a:ext>
            </a:extLst>
          </p:cNvPr>
          <p:cNvSpPr txBox="1"/>
          <p:nvPr userDrawn="1"/>
        </p:nvSpPr>
        <p:spPr>
          <a:xfrm>
            <a:off x="2247897" y="9477991"/>
            <a:ext cx="1332198" cy="600164"/>
          </a:xfrm>
          <a:prstGeom prst="rect">
            <a:avLst/>
          </a:prstGeom>
          <a:noFill/>
        </p:spPr>
        <p:txBody>
          <a:bodyPr wrap="square" rtlCol="0">
            <a:spAutoFit/>
          </a:bodyPr>
          <a:lstStyle/>
          <a:p>
            <a:r>
              <a:rPr lang="es-MX" sz="1100" b="0" dirty="0">
                <a:solidFill>
                  <a:schemeClr val="tx1">
                    <a:lumMod val="50000"/>
                    <a:lumOff val="50000"/>
                  </a:schemeClr>
                </a:solidFill>
                <a:latin typeface="Helvetica" panose="020B0604020202020204" pitchFamily="34" charset="0"/>
              </a:rPr>
              <a:t>Centro de </a:t>
            </a:r>
          </a:p>
          <a:p>
            <a:r>
              <a:rPr lang="es-MX" sz="1100" b="0" dirty="0">
                <a:solidFill>
                  <a:schemeClr val="tx1">
                    <a:lumMod val="50000"/>
                    <a:lumOff val="50000"/>
                  </a:schemeClr>
                </a:solidFill>
                <a:latin typeface="Helvetica" panose="020B0604020202020204" pitchFamily="34" charset="0"/>
              </a:rPr>
              <a:t>Investigación en  </a:t>
            </a:r>
          </a:p>
          <a:p>
            <a:r>
              <a:rPr lang="es-MX" sz="1100" b="0" dirty="0">
                <a:solidFill>
                  <a:schemeClr val="tx1">
                    <a:lumMod val="50000"/>
                    <a:lumOff val="50000"/>
                  </a:schemeClr>
                </a:solidFill>
                <a:latin typeface="Helvetica" panose="020B0604020202020204" pitchFamily="34" charset="0"/>
              </a:rPr>
              <a:t>Computación</a:t>
            </a:r>
          </a:p>
        </p:txBody>
      </p:sp>
      <p:pic>
        <p:nvPicPr>
          <p:cNvPr id="11" name="13 Imagen">
            <a:extLst>
              <a:ext uri="{FF2B5EF4-FFF2-40B4-BE49-F238E27FC236}">
                <a16:creationId xmlns:a16="http://schemas.microsoft.com/office/drawing/2014/main" id="{6DC435A6-92E7-4359-A1AE-B0149C848C0B}"/>
              </a:ext>
            </a:extLst>
          </p:cNvPr>
          <p:cNvPicPr>
            <a:picLocks noChangeAspect="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r="71123"/>
          <a:stretch/>
        </p:blipFill>
        <p:spPr>
          <a:xfrm>
            <a:off x="3463306" y="9490072"/>
            <a:ext cx="558611" cy="576000"/>
          </a:xfrm>
          <a:prstGeom prst="roundRect">
            <a:avLst>
              <a:gd name="adj" fmla="val 8594"/>
            </a:avLst>
          </a:prstGeom>
          <a:solidFill>
            <a:srgbClr val="FFFFFF">
              <a:shade val="85000"/>
            </a:srgbClr>
          </a:solidFill>
          <a:ln>
            <a:noFill/>
          </a:ln>
          <a:effectLst/>
        </p:spPr>
      </p:pic>
      <p:pic>
        <p:nvPicPr>
          <p:cNvPr id="12" name="Picture 2" descr="Resultado de imagen para logo ipn"/>
          <p:cNvPicPr>
            <a:picLocks noChangeAspect="1" noChangeArrowheads="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9454073"/>
            <a:ext cx="912676" cy="6480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79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ódigo">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2374900"/>
            <a:ext cx="158251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
        <p:nvSpPr>
          <p:cNvPr id="13"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texto 3"/>
          <p:cNvSpPr>
            <a:spLocks noGrp="1"/>
          </p:cNvSpPr>
          <p:nvPr>
            <p:ph type="body" sz="quarter" idx="14" hasCustomPrompt="1"/>
          </p:nvPr>
        </p:nvSpPr>
        <p:spPr>
          <a:xfrm>
            <a:off x="1243632" y="1730026"/>
            <a:ext cx="15646400" cy="517874"/>
          </a:xfrm>
        </p:spPr>
        <p:txBody>
          <a:bodyPr anchor="ctr"/>
          <a:lstStyle>
            <a:lvl1pPr>
              <a:defRPr/>
            </a:lvl1pPr>
          </a:lstStyle>
          <a:p>
            <a:pPr lvl="0"/>
            <a:r>
              <a:rPr lang="es-ES" dirty="0"/>
              <a:t>Título</a:t>
            </a:r>
            <a:endParaRPr lang="es-MX" dirty="0"/>
          </a:p>
        </p:txBody>
      </p:sp>
    </p:spTree>
    <p:extLst>
      <p:ext uri="{BB962C8B-B14F-4D97-AF65-F5344CB8AC3E}">
        <p14:creationId xmlns:p14="http://schemas.microsoft.com/office/powerpoint/2010/main" val="25422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ódigo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2374900"/>
            <a:ext cx="75193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
        <p:nvSpPr>
          <p:cNvPr id="13"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texto 3"/>
          <p:cNvSpPr>
            <a:spLocks noGrp="1"/>
          </p:cNvSpPr>
          <p:nvPr>
            <p:ph type="body" sz="quarter" idx="14" hasCustomPrompt="1"/>
          </p:nvPr>
        </p:nvSpPr>
        <p:spPr>
          <a:xfrm>
            <a:off x="1243632" y="1730026"/>
            <a:ext cx="15646400" cy="517874"/>
          </a:xfrm>
        </p:spPr>
        <p:txBody>
          <a:bodyPr anchor="ctr"/>
          <a:lstStyle>
            <a:lvl1pPr>
              <a:defRPr/>
            </a:lvl1pPr>
          </a:lstStyle>
          <a:p>
            <a:pPr lvl="0"/>
            <a:r>
              <a:rPr lang="es-ES" dirty="0"/>
              <a:t>Título</a:t>
            </a:r>
            <a:endParaRPr lang="es-MX" dirty="0"/>
          </a:p>
        </p:txBody>
      </p:sp>
      <p:sp>
        <p:nvSpPr>
          <p:cNvPr id="8" name="Marcador de contenido 10"/>
          <p:cNvSpPr>
            <a:spLocks noGrp="1"/>
          </p:cNvSpPr>
          <p:nvPr>
            <p:ph sz="quarter" idx="15" hasCustomPrompt="1"/>
          </p:nvPr>
        </p:nvSpPr>
        <p:spPr>
          <a:xfrm>
            <a:off x="9257816" y="2374900"/>
            <a:ext cx="75193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Tree>
    <p:extLst>
      <p:ext uri="{BB962C8B-B14F-4D97-AF65-F5344CB8AC3E}">
        <p14:creationId xmlns:p14="http://schemas.microsoft.com/office/powerpoint/2010/main" val="155857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1943100"/>
            <a:ext cx="12967668" cy="7327194"/>
          </a:xfrm>
        </p:spPr>
        <p:txBody>
          <a:bodyPr/>
          <a:lstStyle>
            <a:lvl1pPr>
              <a:lnSpc>
                <a:spcPct val="150000"/>
              </a:lnSpc>
              <a:spcBef>
                <a:spcPts val="1200"/>
              </a:spcBef>
              <a:defRPr/>
            </a:lvl1pPr>
          </a:lstStyle>
          <a:p>
            <a:pPr lvl="0"/>
            <a:r>
              <a:rPr lang="es-MX" noProof="0" dirty="0"/>
              <a:t>Texto</a:t>
            </a:r>
          </a:p>
        </p:txBody>
      </p:sp>
      <p:sp>
        <p:nvSpPr>
          <p:cNvPr id="13"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gráfico 3"/>
          <p:cNvSpPr>
            <a:spLocks noGrp="1"/>
          </p:cNvSpPr>
          <p:nvPr>
            <p:ph type="chart" sz="quarter" idx="15" hasCustomPrompt="1"/>
          </p:nvPr>
        </p:nvSpPr>
        <p:spPr>
          <a:xfrm>
            <a:off x="14640242" y="1943100"/>
            <a:ext cx="2377440" cy="3200400"/>
          </a:xfrm>
        </p:spPr>
        <p:txBody>
          <a:bodyPr>
            <a:normAutofit/>
          </a:bodyPr>
          <a:lstStyle>
            <a:lvl1pPr>
              <a:defRPr lang="en-US" sz="2000" kern="1200" baseline="0" dirty="0" smtClean="0">
                <a:solidFill>
                  <a:schemeClr val="bg2">
                    <a:lumMod val="50000"/>
                  </a:schemeClr>
                </a:solidFill>
                <a:latin typeface="+mn-lt"/>
                <a:ea typeface="Roboto" panose="02000000000000000000" pitchFamily="2" charset="0"/>
                <a:cs typeface="+mn-cs"/>
              </a:defRPr>
            </a:lvl1pPr>
          </a:lstStyle>
          <a:p>
            <a:r>
              <a:rPr lang="en-US" dirty="0" err="1"/>
              <a:t>Agregar</a:t>
            </a:r>
            <a:r>
              <a:rPr lang="en-US" dirty="0"/>
              <a:t> </a:t>
            </a:r>
            <a:r>
              <a:rPr lang="en-US" dirty="0" err="1"/>
              <a:t>Gráfico</a:t>
            </a:r>
            <a:endParaRPr lang="en-US" dirty="0"/>
          </a:p>
        </p:txBody>
      </p:sp>
      <p:sp>
        <p:nvSpPr>
          <p:cNvPr id="7" name="Marcador de contenido 6"/>
          <p:cNvSpPr>
            <a:spLocks noGrp="1"/>
          </p:cNvSpPr>
          <p:nvPr>
            <p:ph sz="quarter" idx="16" hasCustomPrompt="1"/>
          </p:nvPr>
        </p:nvSpPr>
        <p:spPr>
          <a:xfrm>
            <a:off x="14640241" y="5308600"/>
            <a:ext cx="3043601" cy="3961694"/>
          </a:xfrm>
        </p:spPr>
        <p:txBody>
          <a:bodyPr>
            <a:normAutofit/>
          </a:bodyPr>
          <a:lstStyle>
            <a:lvl1pPr>
              <a:lnSpc>
                <a:spcPct val="140000"/>
              </a:lnSpc>
              <a:defRPr sz="1300" baseline="0"/>
            </a:lvl1pPr>
          </a:lstStyle>
          <a:p>
            <a:pPr lvl="0"/>
            <a:r>
              <a:rPr lang="es-ES" dirty="0"/>
              <a:t>Texto</a:t>
            </a:r>
            <a:endParaRPr lang="en-US" dirty="0"/>
          </a:p>
        </p:txBody>
      </p:sp>
    </p:spTree>
    <p:extLst>
      <p:ext uri="{BB962C8B-B14F-4D97-AF65-F5344CB8AC3E}">
        <p14:creationId xmlns:p14="http://schemas.microsoft.com/office/powerpoint/2010/main" val="418002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b="1">
                <a:latin typeface="Helvetica Condensed" panose="020B0606020202030204" pitchFamily="34" charset="0"/>
              </a:defRPr>
            </a:lvl1pPr>
          </a:lstStyle>
          <a:p>
            <a:fld id="{DAEF4D36-AE85-49C9-90DE-66D02B257272}" type="slidenum">
              <a:rPr lang="en-US" smtClean="0"/>
              <a:pPr/>
              <a:t>‹Nº›</a:t>
            </a:fld>
            <a:endParaRPr lang="en-US" dirty="0"/>
          </a:p>
        </p:txBody>
      </p:sp>
      <p:sp>
        <p:nvSpPr>
          <p:cNvPr id="9" name="テキスト プレースホルダー 8"/>
          <p:cNvSpPr>
            <a:spLocks noGrp="1"/>
          </p:cNvSpPr>
          <p:nvPr>
            <p:ph type="body" sz="quarter" idx="12" hasCustomPrompt="1"/>
          </p:nvPr>
        </p:nvSpPr>
        <p:spPr>
          <a:xfrm>
            <a:off x="0" y="4894169"/>
            <a:ext cx="6481482" cy="928687"/>
          </a:xfrm>
          <a:prstGeom prst="rect">
            <a:avLst/>
          </a:prstGeom>
        </p:spPr>
        <p:txBody>
          <a:bodyPr/>
          <a:lstStyle>
            <a:lvl1pPr algn="r">
              <a:defRPr sz="8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2" name="正方形/長方形 11"/>
          <p:cNvSpPr/>
          <p:nvPr userDrawn="1"/>
        </p:nvSpPr>
        <p:spPr>
          <a:xfrm>
            <a:off x="-1" y="5876924"/>
            <a:ext cx="6481483" cy="1473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3" name="テキスト プレースホルダー 8"/>
          <p:cNvSpPr>
            <a:spLocks noGrp="1"/>
          </p:cNvSpPr>
          <p:nvPr>
            <p:ph type="body" sz="quarter" idx="14" hasCustomPrompt="1"/>
          </p:nvPr>
        </p:nvSpPr>
        <p:spPr>
          <a:xfrm>
            <a:off x="7107085" y="2635625"/>
            <a:ext cx="9809315" cy="5775302"/>
          </a:xfrm>
          <a:prstGeom prst="rect">
            <a:avLst/>
          </a:prstGeom>
        </p:spPr>
        <p:txBody>
          <a:bodyPr anchor="ctr">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0"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1"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5"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350750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ingle Column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normAutofit/>
          </a:bodyPr>
          <a:lstStyle>
            <a:lvl1pPr>
              <a:defRPr lang="en-US" sz="2500" kern="1200" baseline="0" dirty="0" err="1" smtClean="0">
                <a:solidFill>
                  <a:schemeClr val="bg2">
                    <a:lumMod val="50000"/>
                  </a:schemeClr>
                </a:solidFill>
                <a:latin typeface="+mn-lt"/>
                <a:ea typeface="Roboto" panose="02000000000000000000" pitchFamily="2" charset="0"/>
                <a:cs typeface="+mn-cs"/>
              </a:defRPr>
            </a:lvl1pPr>
          </a:lstStyle>
          <a:p>
            <a:r>
              <a:rPr lang="en-US" dirty="0" err="1"/>
              <a:t>Agregar</a:t>
            </a:r>
            <a:r>
              <a:rPr lang="en-US" dirty="0"/>
              <a:t> </a:t>
            </a:r>
            <a:r>
              <a:rPr lang="en-US" dirty="0" err="1"/>
              <a:t>Gráfico</a:t>
            </a:r>
            <a:r>
              <a:rPr lang="en-US" dirty="0"/>
              <a:t> – 1:1</a:t>
            </a:r>
          </a:p>
        </p:txBody>
      </p:sp>
      <p:sp>
        <p:nvSpPr>
          <p:cNvPr id="11" name="正方形/長方形 10"/>
          <p:cNvSpPr/>
          <p:nvPr userDrawn="1"/>
        </p:nvSpPr>
        <p:spPr>
          <a:xfrm>
            <a:off x="726141" y="2430380"/>
            <a:ext cx="236007" cy="598054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3" name="テキスト プレースホルダー 8"/>
          <p:cNvSpPr>
            <a:spLocks noGrp="1"/>
          </p:cNvSpPr>
          <p:nvPr>
            <p:ph type="body" sz="quarter" idx="14" hasCustomPrompt="1"/>
          </p:nvPr>
        </p:nvSpPr>
        <p:spPr>
          <a:xfrm>
            <a:off x="7315200" y="2430381"/>
            <a:ext cx="9601200" cy="5980546"/>
          </a:xfrm>
          <a:prstGeom prst="rect">
            <a:avLst/>
          </a:prstGeom>
        </p:spPr>
        <p:txBody>
          <a:bodyPr anchor="t">
            <a:normAutofit/>
          </a:bodyPr>
          <a:lstStyle>
            <a:lvl1pPr algn="l">
              <a:lnSpc>
                <a:spcPct val="100000"/>
              </a:lnSpc>
              <a:spcBef>
                <a:spcPts val="0"/>
              </a:spcBef>
              <a:defRPr sz="25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5"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15"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351533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Column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normAutofit/>
          </a:bodyPr>
          <a:lstStyle>
            <a:lvl1pPr>
              <a:defRPr lang="en-US" sz="2500" kern="1200" baseline="0" dirty="0" err="1" smtClean="0">
                <a:solidFill>
                  <a:schemeClr val="bg2">
                    <a:lumMod val="50000"/>
                  </a:schemeClr>
                </a:solidFill>
                <a:latin typeface="+mn-lt"/>
                <a:ea typeface="Roboto" panose="02000000000000000000" pitchFamily="2" charset="0"/>
                <a:cs typeface="+mn-cs"/>
              </a:defRPr>
            </a:lvl1pPr>
          </a:lstStyle>
          <a:p>
            <a:r>
              <a:rPr lang="en-US" dirty="0" err="1"/>
              <a:t>Agregar</a:t>
            </a:r>
            <a:r>
              <a:rPr lang="en-US" dirty="0"/>
              <a:t> </a:t>
            </a:r>
            <a:r>
              <a:rPr lang="en-US" dirty="0" err="1"/>
              <a:t>Gráfico</a:t>
            </a:r>
            <a:r>
              <a:rPr lang="en-US" dirty="0"/>
              <a:t> – 1:1</a:t>
            </a:r>
          </a:p>
        </p:txBody>
      </p:sp>
      <p:sp>
        <p:nvSpPr>
          <p:cNvPr id="11" name="正方形/長方形 10"/>
          <p:cNvSpPr/>
          <p:nvPr userDrawn="1"/>
        </p:nvSpPr>
        <p:spPr>
          <a:xfrm>
            <a:off x="726141" y="2430380"/>
            <a:ext cx="236007" cy="598054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7107085" y="2430380"/>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7107085" y="3119717"/>
            <a:ext cx="9809315" cy="5291209"/>
          </a:xfrm>
          <a:prstGeom prst="rect">
            <a:avLst/>
          </a:prstGeom>
        </p:spPr>
        <p:txBody>
          <a:bodyPr anchor="t">
            <a:normAutofit/>
          </a:bodyPr>
          <a:lstStyle>
            <a:lvl1pPr algn="l">
              <a:lnSpc>
                <a:spcPct val="100000"/>
              </a:lnSpc>
              <a:spcBef>
                <a:spcPts val="0"/>
              </a:spcBef>
              <a:defRPr sz="25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7131895" y="3012141"/>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15"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85838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orizontal 2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1:1</a:t>
            </a:r>
          </a:p>
        </p:txBody>
      </p:sp>
      <p:sp>
        <p:nvSpPr>
          <p:cNvPr id="11" name="正方形/長方形 10"/>
          <p:cNvSpPr/>
          <p:nvPr userDrawn="1"/>
        </p:nvSpPr>
        <p:spPr>
          <a:xfrm>
            <a:off x="726141" y="2430380"/>
            <a:ext cx="236007" cy="5980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7107085" y="2430380"/>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7107085" y="3119717"/>
            <a:ext cx="9809315" cy="2101166"/>
          </a:xfrm>
          <a:prstGeom prst="rect">
            <a:avLst/>
          </a:prstGeom>
        </p:spPr>
        <p:txBody>
          <a:bodyPr anchor="t">
            <a:normAutofit/>
          </a:bodyPr>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7131895" y="3012141"/>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8"/>
          <p:cNvSpPr>
            <a:spLocks noGrp="1"/>
          </p:cNvSpPr>
          <p:nvPr>
            <p:ph type="body" sz="quarter" idx="15" hasCustomPrompt="1"/>
          </p:nvPr>
        </p:nvSpPr>
        <p:spPr>
          <a:xfrm>
            <a:off x="7107085" y="5478616"/>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6" name="テキスト プレースホルダー 8"/>
          <p:cNvSpPr>
            <a:spLocks noGrp="1"/>
          </p:cNvSpPr>
          <p:nvPr>
            <p:ph type="body" sz="quarter" idx="16" hasCustomPrompt="1"/>
          </p:nvPr>
        </p:nvSpPr>
        <p:spPr>
          <a:xfrm>
            <a:off x="7107085" y="6167953"/>
            <a:ext cx="9809315" cy="2101166"/>
          </a:xfrm>
          <a:prstGeom prst="rect">
            <a:avLst/>
          </a:prstGeom>
        </p:spPr>
        <p:txBody>
          <a:bodyPr anchor="t">
            <a:normAutofit/>
          </a:bodyPr>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7" name="直線コネクタ 16"/>
          <p:cNvCxnSpPr/>
          <p:nvPr userDrawn="1"/>
        </p:nvCxnSpPr>
        <p:spPr>
          <a:xfrm>
            <a:off x="7131895" y="6060377"/>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9"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20" name="Marcador de texto 12"/>
          <p:cNvSpPr>
            <a:spLocks noGrp="1"/>
          </p:cNvSpPr>
          <p:nvPr>
            <p:ph type="body" sz="quarter" idx="17"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410454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86224"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1" name="正方形/長方形 10"/>
          <p:cNvSpPr/>
          <p:nvPr userDrawn="1"/>
        </p:nvSpPr>
        <p:spPr>
          <a:xfrm>
            <a:off x="839052"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839053"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831956"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839053"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5239977"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9" name="正方形/長方形 18"/>
          <p:cNvSpPr/>
          <p:nvPr userDrawn="1"/>
        </p:nvSpPr>
        <p:spPr>
          <a:xfrm>
            <a:off x="5092805"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0" name="テキスト プレースホルダー 8"/>
          <p:cNvSpPr>
            <a:spLocks noGrp="1"/>
          </p:cNvSpPr>
          <p:nvPr>
            <p:ph type="body" sz="quarter" idx="16" hasCustomPrompt="1"/>
          </p:nvPr>
        </p:nvSpPr>
        <p:spPr>
          <a:xfrm>
            <a:off x="5092806"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5085709"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5092806"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9500079"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4" name="正方形/長方形 23"/>
          <p:cNvSpPr/>
          <p:nvPr userDrawn="1"/>
        </p:nvSpPr>
        <p:spPr>
          <a:xfrm>
            <a:off x="9352907"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5" name="テキスト プレースホルダー 8"/>
          <p:cNvSpPr>
            <a:spLocks noGrp="1"/>
          </p:cNvSpPr>
          <p:nvPr>
            <p:ph type="body" sz="quarter" idx="19" hasCustomPrompt="1"/>
          </p:nvPr>
        </p:nvSpPr>
        <p:spPr>
          <a:xfrm>
            <a:off x="9352908"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9345811"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9352908"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図プレースホルダー 8"/>
          <p:cNvSpPr>
            <a:spLocks noGrp="1"/>
          </p:cNvSpPr>
          <p:nvPr>
            <p:ph type="pic" sz="quarter" idx="21" hasCustomPrompt="1"/>
          </p:nvPr>
        </p:nvSpPr>
        <p:spPr>
          <a:xfrm>
            <a:off x="13753832"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9" name="正方形/長方形 28"/>
          <p:cNvSpPr/>
          <p:nvPr userDrawn="1"/>
        </p:nvSpPr>
        <p:spPr>
          <a:xfrm>
            <a:off x="13606660"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30" name="テキスト プレースホルダー 8"/>
          <p:cNvSpPr>
            <a:spLocks noGrp="1"/>
          </p:cNvSpPr>
          <p:nvPr>
            <p:ph type="body" sz="quarter" idx="22" hasCustomPrompt="1"/>
          </p:nvPr>
        </p:nvSpPr>
        <p:spPr>
          <a:xfrm>
            <a:off x="13606661"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31" name="テキスト プレースホルダー 8"/>
          <p:cNvSpPr>
            <a:spLocks noGrp="1"/>
          </p:cNvSpPr>
          <p:nvPr>
            <p:ph type="body" sz="quarter" idx="23" hasCustomPrompt="1"/>
          </p:nvPr>
        </p:nvSpPr>
        <p:spPr>
          <a:xfrm>
            <a:off x="13599564"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32" name="直線コネクタ 31"/>
          <p:cNvCxnSpPr/>
          <p:nvPr userDrawn="1"/>
        </p:nvCxnSpPr>
        <p:spPr>
          <a:xfrm>
            <a:off x="13606661"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34"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35" name="Marcador de texto 12"/>
          <p:cNvSpPr>
            <a:spLocks noGrp="1"/>
          </p:cNvSpPr>
          <p:nvPr>
            <p:ph type="body" sz="quarter" idx="24"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37" name="Marcador de texto 14"/>
          <p:cNvSpPr>
            <a:spLocks noGrp="1"/>
          </p:cNvSpPr>
          <p:nvPr>
            <p:ph type="body" sz="quarter" idx="25" hasCustomPrompt="1"/>
          </p:nvPr>
        </p:nvSpPr>
        <p:spPr>
          <a:xfrm>
            <a:off x="0" y="9721516"/>
            <a:ext cx="8242300" cy="547688"/>
          </a:xfrm>
        </p:spPr>
        <p:txBody>
          <a:bodyPr anchor="ctr"/>
          <a:lstStyle>
            <a:lvl1pPr>
              <a:defRPr lang="en-US" sz="1800" kern="1200" baseline="0" dirty="0" err="1" smtClean="0">
                <a:solidFill>
                  <a:schemeClr val="bg1">
                    <a:lumMod val="95000"/>
                  </a:schemeClr>
                </a:solidFill>
                <a:latin typeface="Helvetica Condensed" panose="020B0606020202030204" pitchFamily="34" charset="0"/>
                <a:ea typeface="+mn-ea"/>
                <a:cs typeface="+mn-cs"/>
              </a:defRPr>
            </a:lvl1pPr>
          </a:lstStyle>
          <a:p>
            <a:pPr lvl="0"/>
            <a:r>
              <a:rPr lang="en-US" dirty="0" err="1"/>
              <a:t>Institución</a:t>
            </a:r>
            <a:endParaRPr lang="en-US" dirty="0"/>
          </a:p>
        </p:txBody>
      </p:sp>
    </p:spTree>
    <p:extLst>
      <p:ext uri="{BB962C8B-B14F-4D97-AF65-F5344CB8AC3E}">
        <p14:creationId xmlns:p14="http://schemas.microsoft.com/office/powerpoint/2010/main" val="203898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1610338"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1" name="正方形/長方形 10"/>
          <p:cNvSpPr/>
          <p:nvPr userDrawn="1"/>
        </p:nvSpPr>
        <p:spPr>
          <a:xfrm>
            <a:off x="1463166"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7"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7286491"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9" name="正方形/長方形 18"/>
          <p:cNvSpPr/>
          <p:nvPr userDrawn="1"/>
        </p:nvSpPr>
        <p:spPr>
          <a:xfrm>
            <a:off x="7139319"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0"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12969740"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4" name="正方形/長方形 23"/>
          <p:cNvSpPr/>
          <p:nvPr userDrawn="1"/>
        </p:nvSpPr>
        <p:spPr>
          <a:xfrm>
            <a:off x="12822568"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69"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9"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30" name="Marcador de texto 12"/>
          <p:cNvSpPr>
            <a:spLocks noGrp="1"/>
          </p:cNvSpPr>
          <p:nvPr>
            <p:ph type="body" sz="quarter" idx="21"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4528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11624" y="2105047"/>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904527" y="2791870"/>
            <a:ext cx="5046330" cy="6323101"/>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11624" y="2693323"/>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6587777" y="2105047"/>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en-US" altLang="ja-JP" dirty="0"/>
          </a:p>
        </p:txBody>
      </p:sp>
      <p:sp>
        <p:nvSpPr>
          <p:cNvPr id="21" name="テキスト プレースホルダー 8"/>
          <p:cNvSpPr>
            <a:spLocks noGrp="1"/>
          </p:cNvSpPr>
          <p:nvPr>
            <p:ph type="body" sz="quarter" idx="17" hasCustomPrompt="1"/>
          </p:nvPr>
        </p:nvSpPr>
        <p:spPr>
          <a:xfrm>
            <a:off x="6580680" y="2791870"/>
            <a:ext cx="5046330" cy="6323101"/>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6587777" y="2693323"/>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271026" y="2105047"/>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12263929" y="2791870"/>
            <a:ext cx="5046330" cy="6323101"/>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7" name="直線コネクタ 26"/>
          <p:cNvCxnSpPr/>
          <p:nvPr userDrawn="1"/>
        </p:nvCxnSpPr>
        <p:spPr>
          <a:xfrm>
            <a:off x="12271026" y="2693323"/>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21"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102064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Sub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4572000" y="6203398"/>
            <a:ext cx="13703862" cy="1745964"/>
          </a:xfrm>
          <a:prstGeom prst="rect">
            <a:avLst/>
          </a:prstGeom>
        </p:spPr>
        <p:txBody>
          <a:bodyPr anchor="b">
            <a:noAutofit/>
          </a:bodyPr>
          <a:lstStyle>
            <a:lvl1pPr algn="l">
              <a:defRPr sz="66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err="1"/>
              <a:t>Subtítulo</a:t>
            </a:r>
            <a:endParaRPr lang="en-US" dirty="0"/>
          </a:p>
        </p:txBody>
      </p:sp>
      <p:sp>
        <p:nvSpPr>
          <p:cNvPr id="3" name="サブタイトル 2"/>
          <p:cNvSpPr>
            <a:spLocks noGrp="1"/>
          </p:cNvSpPr>
          <p:nvPr>
            <p:ph type="subTitle" idx="1" hasCustomPrompt="1"/>
          </p:nvPr>
        </p:nvSpPr>
        <p:spPr>
          <a:xfrm>
            <a:off x="4559862" y="7911791"/>
            <a:ext cx="13716000" cy="445226"/>
          </a:xfrm>
          <a:prstGeom prst="rect">
            <a:avLst/>
          </a:prstGeom>
        </p:spPr>
        <p:txBody>
          <a:bodyPr>
            <a:normAutofit/>
          </a:bodyPr>
          <a:lstStyle>
            <a:lvl1pPr marL="0" indent="0" algn="l">
              <a:buNone/>
              <a:defRPr sz="30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cxnSp>
        <p:nvCxnSpPr>
          <p:cNvPr id="6" name="直線コネクタ 5"/>
          <p:cNvCxnSpPr/>
          <p:nvPr userDrawn="1"/>
        </p:nvCxnSpPr>
        <p:spPr>
          <a:xfrm>
            <a:off x="4572000" y="7829045"/>
            <a:ext cx="13716000" cy="0"/>
          </a:xfrm>
          <a:prstGeom prst="line">
            <a:avLst/>
          </a:prstGeom>
          <a:ln w="38100">
            <a:solidFill>
              <a:srgbClr val="0070C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02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11624" y="2105047"/>
            <a:ext cx="7427242"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904527" y="2791870"/>
            <a:ext cx="7440614" cy="6323101"/>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11624" y="2693323"/>
            <a:ext cx="7427242"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133967" y="2105047"/>
            <a:ext cx="7427242" cy="635549"/>
          </a:xfrm>
          <a:prstGeom prst="rect">
            <a:avLst/>
          </a:prstGeom>
        </p:spPr>
        <p:txBody>
          <a:bodyPr anchor="b">
            <a:normAutofit/>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marL="0" marR="0" lvl="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pPr>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9126870" y="2791870"/>
            <a:ext cx="7440614" cy="6323101"/>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9133967" y="2693323"/>
            <a:ext cx="7427242"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18"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106388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2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1463166" y="5994876"/>
            <a:ext cx="6893572"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1456069" y="6681699"/>
            <a:ext cx="6905983" cy="2534490"/>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1463166" y="6583152"/>
            <a:ext cx="6893572"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685509" y="5994876"/>
            <a:ext cx="6893572"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9678412" y="6681699"/>
            <a:ext cx="6905983" cy="2534490"/>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9685509" y="6583152"/>
            <a:ext cx="6893572"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図プレースホルダー 8"/>
          <p:cNvSpPr>
            <a:spLocks noGrp="1"/>
          </p:cNvSpPr>
          <p:nvPr>
            <p:ph type="pic" sz="quarter" idx="12" hasCustomPrompt="1"/>
          </p:nvPr>
        </p:nvSpPr>
        <p:spPr>
          <a:xfrm>
            <a:off x="1610338" y="2094204"/>
            <a:ext cx="6746400"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16:9</a:t>
            </a:r>
          </a:p>
        </p:txBody>
      </p:sp>
      <p:sp>
        <p:nvSpPr>
          <p:cNvPr id="16" name="正方形/長方形 15"/>
          <p:cNvSpPr/>
          <p:nvPr userDrawn="1"/>
        </p:nvSpPr>
        <p:spPr>
          <a:xfrm>
            <a:off x="1463166"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7" name="図プレースホルダー 8"/>
          <p:cNvSpPr>
            <a:spLocks noGrp="1"/>
          </p:cNvSpPr>
          <p:nvPr>
            <p:ph type="pic" sz="quarter" idx="18" hasCustomPrompt="1"/>
          </p:nvPr>
        </p:nvSpPr>
        <p:spPr>
          <a:xfrm>
            <a:off x="9825584" y="2095656"/>
            <a:ext cx="6746400"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16:9</a:t>
            </a:r>
          </a:p>
        </p:txBody>
      </p:sp>
      <p:sp>
        <p:nvSpPr>
          <p:cNvPr id="18" name="正方形/長方形 17"/>
          <p:cNvSpPr/>
          <p:nvPr userDrawn="1"/>
        </p:nvSpPr>
        <p:spPr>
          <a:xfrm>
            <a:off x="9678412" y="2095656"/>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9"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3"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24" name="Marcador de texto 12"/>
          <p:cNvSpPr>
            <a:spLocks noGrp="1"/>
          </p:cNvSpPr>
          <p:nvPr>
            <p:ph type="body" sz="quarter" idx="19"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119927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0" y="1461675"/>
            <a:ext cx="18289652" cy="4572413"/>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1:1</a:t>
            </a:r>
          </a:p>
        </p:txBody>
      </p:sp>
      <p:sp>
        <p:nvSpPr>
          <p:cNvPr id="12" name="テキスト プレースホルダー 8"/>
          <p:cNvSpPr>
            <a:spLocks noGrp="1"/>
          </p:cNvSpPr>
          <p:nvPr>
            <p:ph type="body" sz="quarter" idx="13" hasCustomPrompt="1"/>
          </p:nvPr>
        </p:nvSpPr>
        <p:spPr>
          <a:xfrm>
            <a:off x="0" y="6322834"/>
            <a:ext cx="6481482" cy="635549"/>
          </a:xfrm>
          <a:prstGeom prst="rect">
            <a:avLst/>
          </a:prstGeom>
        </p:spPr>
        <p:txBody>
          <a:bodyPr anchor="b"/>
          <a:lstStyle>
            <a:lvl1pPr algn="r">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6618515" y="6322834"/>
            <a:ext cx="11088914" cy="3067909"/>
          </a:xfrm>
          <a:prstGeom prst="rect">
            <a:avLst/>
          </a:prstGeom>
        </p:spPr>
        <p:txBody>
          <a:bodyPr anchor="t">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8" name="正方形/長方形 27"/>
          <p:cNvSpPr/>
          <p:nvPr userDrawn="1"/>
        </p:nvSpPr>
        <p:spPr>
          <a:xfrm>
            <a:off x="-2" y="6958383"/>
            <a:ext cx="6481483" cy="1473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4050" dirty="0">
              <a:latin typeface="+mj-lt"/>
            </a:endParaRPr>
          </a:p>
        </p:txBody>
      </p:sp>
      <p:sp>
        <p:nvSpPr>
          <p:cNvPr id="10"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1"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4" name="Marcador de texto 12"/>
          <p:cNvSpPr>
            <a:spLocks noGrp="1"/>
          </p:cNvSpPr>
          <p:nvPr>
            <p:ph type="body" sz="quarter" idx="15"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6" name="Marcador de texto 14"/>
          <p:cNvSpPr>
            <a:spLocks noGrp="1"/>
          </p:cNvSpPr>
          <p:nvPr>
            <p:ph type="body" sz="quarter" idx="16" hasCustomPrompt="1"/>
          </p:nvPr>
        </p:nvSpPr>
        <p:spPr>
          <a:xfrm>
            <a:off x="0" y="9721516"/>
            <a:ext cx="8242300" cy="547688"/>
          </a:xfrm>
        </p:spPr>
        <p:txBody>
          <a:bodyPr anchor="ctr"/>
          <a:lstStyle>
            <a:lvl1pPr>
              <a:defRPr lang="en-US" sz="1800" kern="1200" baseline="0" dirty="0" err="1" smtClean="0">
                <a:solidFill>
                  <a:schemeClr val="bg1">
                    <a:lumMod val="95000"/>
                  </a:schemeClr>
                </a:solidFill>
                <a:latin typeface="Helvetica Condensed" panose="020B0606020202030204" pitchFamily="34" charset="0"/>
                <a:ea typeface="+mn-ea"/>
                <a:cs typeface="+mn-cs"/>
              </a:defRPr>
            </a:lvl1pPr>
          </a:lstStyle>
          <a:p>
            <a:pPr lvl="0"/>
            <a:r>
              <a:rPr lang="en-US" dirty="0" err="1"/>
              <a:t>Institución</a:t>
            </a:r>
            <a:endParaRPr lang="en-US" dirty="0"/>
          </a:p>
        </p:txBody>
      </p:sp>
    </p:spTree>
    <p:extLst>
      <p:ext uri="{BB962C8B-B14F-4D97-AF65-F5344CB8AC3E}">
        <p14:creationId xmlns:p14="http://schemas.microsoft.com/office/powerpoint/2010/main" val="132802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 Graph">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1463167"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7139320"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7" name="直線コネクタ 26"/>
          <p:cNvCxnSpPr/>
          <p:nvPr userDrawn="1"/>
        </p:nvCxnSpPr>
        <p:spPr>
          <a:xfrm>
            <a:off x="12822569"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1463675" y="1927449"/>
            <a:ext cx="3965349" cy="3965348"/>
          </a:xfrm>
          <a:prstGeom prst="rect">
            <a:avLst/>
          </a:prstGeom>
        </p:spPr>
        <p:txBody>
          <a:bodyPr/>
          <a:lstStyle>
            <a:lvl1pPr>
              <a:defRPr sz="250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p:txBody>
      </p:sp>
      <p:sp>
        <p:nvSpPr>
          <p:cNvPr id="28" name="グラフ プレースホルダー 6"/>
          <p:cNvSpPr>
            <a:spLocks noGrp="1"/>
          </p:cNvSpPr>
          <p:nvPr>
            <p:ph type="chart" sz="quarter" idx="22" hasCustomPrompt="1"/>
          </p:nvPr>
        </p:nvSpPr>
        <p:spPr>
          <a:xfrm>
            <a:off x="7115786" y="1927449"/>
            <a:ext cx="3965349" cy="3965348"/>
          </a:xfrm>
          <a:prstGeom prst="rect">
            <a:avLst/>
          </a:prstGeom>
        </p:spPr>
        <p:txBody>
          <a:bodyPr>
            <a:normAutofit/>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sz="250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a:p>
            <a:endParaRPr lang="en-US" dirty="0"/>
          </a:p>
        </p:txBody>
      </p:sp>
      <p:sp>
        <p:nvSpPr>
          <p:cNvPr id="29" name="グラフ プレースホルダー 6"/>
          <p:cNvSpPr>
            <a:spLocks noGrp="1"/>
          </p:cNvSpPr>
          <p:nvPr>
            <p:ph type="chart" sz="quarter" idx="23" hasCustomPrompt="1"/>
          </p:nvPr>
        </p:nvSpPr>
        <p:spPr>
          <a:xfrm>
            <a:off x="12822569" y="1924689"/>
            <a:ext cx="3965349" cy="3965348"/>
          </a:xfrm>
          <a:prstGeom prst="rect">
            <a:avLst/>
          </a:prstGeom>
        </p:spPr>
        <p:txBody>
          <a:bodyPr>
            <a:normAutofit/>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a:p>
            <a:endParaRPr lang="en-US" dirty="0"/>
          </a:p>
        </p:txBody>
      </p:sp>
      <p:sp>
        <p:nvSpPr>
          <p:cNvPr id="18" name="Marcador de texto 12"/>
          <p:cNvSpPr>
            <a:spLocks noGrp="1"/>
          </p:cNvSpPr>
          <p:nvPr>
            <p:ph type="body" sz="quarter" idx="24"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4"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Tree>
    <p:extLst>
      <p:ext uri="{BB962C8B-B14F-4D97-AF65-F5344CB8AC3E}">
        <p14:creationId xmlns:p14="http://schemas.microsoft.com/office/powerpoint/2010/main" val="39450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3 Columns - Graph">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067502" y="2862602"/>
            <a:ext cx="8318843"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9060404" y="3549425"/>
            <a:ext cx="8333821" cy="4541845"/>
          </a:xfrm>
          <a:prstGeom prst="rect">
            <a:avLst/>
          </a:prstGeom>
        </p:spPr>
        <p:txBody>
          <a:bodyPr anchor="t">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067502" y="3450878"/>
            <a:ext cx="8318843" cy="0"/>
          </a:xfrm>
          <a:prstGeom prst="line">
            <a:avLst/>
          </a:prstGeom>
          <a:ln w="190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796950" y="2862602"/>
            <a:ext cx="8127999" cy="522866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p:txBody>
      </p:sp>
      <p:sp>
        <p:nvSpPr>
          <p:cNvPr id="10" name="Marcador de texto 12"/>
          <p:cNvSpPr>
            <a:spLocks noGrp="1"/>
          </p:cNvSpPr>
          <p:nvPr>
            <p:ph type="body" sz="quarter" idx="22"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1"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Tree>
    <p:extLst>
      <p:ext uri="{BB962C8B-B14F-4D97-AF65-F5344CB8AC3E}">
        <p14:creationId xmlns:p14="http://schemas.microsoft.com/office/powerpoint/2010/main" val="41769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3 Columns - Graph">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a:xfrm>
            <a:off x="12115800" y="9721516"/>
            <a:ext cx="5245100" cy="547688"/>
          </a:xfrm>
        </p:spPr>
        <p:txBody>
          <a:bodyPr/>
          <a:lstStyle>
            <a:lvl1pPr>
              <a:defRPr>
                <a:latin typeface="Helvetica Condensed" panose="020B0606020202030204" pitchFamily="34" charset="0"/>
              </a:defRPr>
            </a:lvl1pPr>
          </a:lstStyle>
          <a:p>
            <a:r>
              <a:rPr lang="en-US" dirty="0" err="1"/>
              <a:t>Lagarto</a:t>
            </a:r>
            <a:r>
              <a:rPr lang="en-US" dirty="0"/>
              <a:t> I Processor Microarchitecture</a:t>
            </a:r>
          </a:p>
        </p:txBody>
      </p:sp>
      <p:sp>
        <p:nvSpPr>
          <p:cNvPr id="4" name="スライド番号プレースホルダー 3"/>
          <p:cNvSpPr>
            <a:spLocks noGrp="1"/>
          </p:cNvSpPr>
          <p:nvPr>
            <p:ph type="sldNum" sz="quarter" idx="11"/>
          </p:nvPr>
        </p:nvSpPr>
        <p:spPr>
          <a:xfrm>
            <a:off x="17360900" y="9721516"/>
            <a:ext cx="927100" cy="565484"/>
          </a:xfrm>
        </p:spPr>
        <p:txBody>
          <a:bodyPr/>
          <a:lstStyle>
            <a:lvl1pPr algn="ctr">
              <a:defRPr lang="en-US" sz="1800"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ts val="2800"/>
              </a:lnSpc>
              <a:defRPr sz="2200"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7" y="6583152"/>
            <a:ext cx="3941815"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ts val="2800"/>
              </a:lnSpc>
              <a:defRPr sz="2200"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0" y="6583152"/>
            <a:ext cx="3941815"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ts val="2800"/>
              </a:lnSpc>
              <a:defRPr sz="2200"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69" y="6583152"/>
            <a:ext cx="3941815"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1463675" y="1927449"/>
            <a:ext cx="3965349" cy="3965348"/>
          </a:xfrm>
          <a:prstGeom prst="rect">
            <a:avLst/>
          </a:prstGeom>
        </p:spPr>
        <p:txBody>
          <a:bodyPr/>
          <a:lstStyle>
            <a:lvl1pPr>
              <a:defRPr>
                <a:solidFill>
                  <a:schemeClr val="bg2">
                    <a:lumMod val="50000"/>
                  </a:schemeClr>
                </a:solidFill>
                <a:latin typeface="+mn-lt"/>
                <a:ea typeface="Roboto" panose="02000000000000000000" pitchFamily="2" charset="0"/>
              </a:defRPr>
            </a:lvl1pPr>
          </a:lstStyle>
          <a:p>
            <a:r>
              <a:rPr lang="en-US" dirty="0"/>
              <a:t>Add Graph Here</a:t>
            </a:r>
          </a:p>
        </p:txBody>
      </p:sp>
      <p:sp>
        <p:nvSpPr>
          <p:cNvPr id="28" name="グラフ プレースホルダー 6"/>
          <p:cNvSpPr>
            <a:spLocks noGrp="1"/>
          </p:cNvSpPr>
          <p:nvPr>
            <p:ph type="chart" sz="quarter" idx="22" hasCustomPrompt="1"/>
          </p:nvPr>
        </p:nvSpPr>
        <p:spPr>
          <a:xfrm>
            <a:off x="7115786" y="1927449"/>
            <a:ext cx="3965349" cy="3965348"/>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
        <p:nvSpPr>
          <p:cNvPr id="29" name="グラフ プレースホルダー 6"/>
          <p:cNvSpPr>
            <a:spLocks noGrp="1"/>
          </p:cNvSpPr>
          <p:nvPr>
            <p:ph type="chart" sz="quarter" idx="23" hasCustomPrompt="1"/>
          </p:nvPr>
        </p:nvSpPr>
        <p:spPr>
          <a:xfrm>
            <a:off x="12822569" y="1924689"/>
            <a:ext cx="3965349" cy="3965348"/>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Tree>
    <p:extLst>
      <p:ext uri="{BB962C8B-B14F-4D97-AF65-F5344CB8AC3E}">
        <p14:creationId xmlns:p14="http://schemas.microsoft.com/office/powerpoint/2010/main" val="856647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a:xfrm>
            <a:off x="12115800" y="9721516"/>
            <a:ext cx="5257801" cy="547688"/>
          </a:xfrm>
        </p:spPr>
        <p:txBody>
          <a:bodyPr/>
          <a:lstStyle>
            <a:lvl1pPr>
              <a:defRPr>
                <a:latin typeface="Helvetica Condensed" panose="020B0606020202030204" pitchFamily="34" charset="0"/>
              </a:defRPr>
            </a:lvl1pPr>
          </a:lstStyle>
          <a:p>
            <a:r>
              <a:rPr lang="en-US"/>
              <a:t>Lagarto I Processor Microarchitecture</a:t>
            </a:r>
            <a:endParaRPr lang="en-US" dirty="0"/>
          </a:p>
        </p:txBody>
      </p:sp>
      <p:sp>
        <p:nvSpPr>
          <p:cNvPr id="4" name="スライド番号プレースホルダー 3"/>
          <p:cNvSpPr>
            <a:spLocks noGrp="1"/>
          </p:cNvSpPr>
          <p:nvPr>
            <p:ph type="sldNum" sz="quarter" idx="11"/>
          </p:nvPr>
        </p:nvSpPr>
        <p:spPr>
          <a:xfrm>
            <a:off x="17373600" y="9721516"/>
            <a:ext cx="914399" cy="547687"/>
          </a:xfrm>
        </p:spPr>
        <p:txBody>
          <a:bodyPr/>
          <a:lstStyle>
            <a:lvl1pPr algn="ctr">
              <a:defRPr lang="en-US" sz="1800"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7" name="テキスト プレースホルダー 8"/>
          <p:cNvSpPr>
            <a:spLocks noGrp="1"/>
          </p:cNvSpPr>
          <p:nvPr>
            <p:ph type="body" sz="quarter" idx="14" hasCustomPrompt="1"/>
          </p:nvPr>
        </p:nvSpPr>
        <p:spPr>
          <a:xfrm>
            <a:off x="914401" y="1955408"/>
            <a:ext cx="16459200" cy="7314885"/>
          </a:xfrm>
          <a:prstGeom prst="rect">
            <a:avLst/>
          </a:prstGeom>
        </p:spPr>
        <p:txBody>
          <a:bodyPr anchor="t"/>
          <a:lstStyle>
            <a:lvl1pPr algn="l">
              <a:lnSpc>
                <a:spcPct val="150000"/>
              </a:lnSpc>
              <a:spcBef>
                <a:spcPts val="0"/>
              </a:spcBef>
              <a:defRPr sz="2200"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31099246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Sub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4572000" y="6203398"/>
            <a:ext cx="13703862" cy="1745964"/>
          </a:xfrm>
          <a:prstGeom prst="rect">
            <a:avLst/>
          </a:prstGeom>
        </p:spPr>
        <p:txBody>
          <a:bodyPr anchor="b">
            <a:noAutofit/>
          </a:bodyPr>
          <a:lstStyle>
            <a:lvl1pPr algn="l">
              <a:defRPr sz="66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a:t>Subtitle Here</a:t>
            </a:r>
          </a:p>
        </p:txBody>
      </p:sp>
      <p:sp>
        <p:nvSpPr>
          <p:cNvPr id="3" name="サブタイトル 2"/>
          <p:cNvSpPr>
            <a:spLocks noGrp="1"/>
          </p:cNvSpPr>
          <p:nvPr>
            <p:ph type="subTitle" idx="1" hasCustomPrompt="1"/>
          </p:nvPr>
        </p:nvSpPr>
        <p:spPr>
          <a:xfrm>
            <a:off x="4559862" y="7911791"/>
            <a:ext cx="13716000" cy="445226"/>
          </a:xfrm>
          <a:prstGeom prst="rect">
            <a:avLst/>
          </a:prstGeom>
        </p:spPr>
        <p:txBody>
          <a:bodyPr>
            <a:normAutofit/>
          </a:bodyPr>
          <a:lstStyle>
            <a:lvl1pPr marL="0" indent="0" algn="l">
              <a:buNone/>
              <a:defRPr sz="30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6" name="直線コネクタ 5"/>
          <p:cNvCxnSpPr/>
          <p:nvPr userDrawn="1"/>
        </p:nvCxnSpPr>
        <p:spPr>
          <a:xfrm>
            <a:off x="4572000" y="7829045"/>
            <a:ext cx="13716000" cy="0"/>
          </a:xfrm>
          <a:prstGeom prst="line">
            <a:avLst/>
          </a:prstGeom>
          <a:ln w="38100">
            <a:solidFill>
              <a:srgbClr val="0070C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8153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3 Columns - Graph">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a:xfrm>
            <a:off x="12115800" y="9721516"/>
            <a:ext cx="5278425" cy="547688"/>
          </a:xfrm>
        </p:spPr>
        <p:txBody>
          <a:bodyPr/>
          <a:lstStyle>
            <a:lvl1pPr>
              <a:defRPr>
                <a:latin typeface="Helvetica Condensed" panose="020B0606020202030204" pitchFamily="34" charset="0"/>
              </a:defRPr>
            </a:lvl1pPr>
          </a:lstStyle>
          <a:p>
            <a:r>
              <a:rPr lang="en-US" dirty="0" err="1"/>
              <a:t>Lagarto</a:t>
            </a:r>
            <a:r>
              <a:rPr lang="en-US" dirty="0"/>
              <a:t> I Processor Microarchitecture</a:t>
            </a:r>
          </a:p>
        </p:txBody>
      </p:sp>
      <p:sp>
        <p:nvSpPr>
          <p:cNvPr id="4" name="スライド番号プレースホルダー 3"/>
          <p:cNvSpPr>
            <a:spLocks noGrp="1"/>
          </p:cNvSpPr>
          <p:nvPr>
            <p:ph type="sldNum" sz="quarter" idx="11"/>
          </p:nvPr>
        </p:nvSpPr>
        <p:spPr>
          <a:xfrm>
            <a:off x="17394224" y="9721516"/>
            <a:ext cx="893775" cy="547688"/>
          </a:xfrm>
        </p:spPr>
        <p:txBody>
          <a:bodyPr/>
          <a:lstStyle>
            <a:lvl1pPr algn="ctr">
              <a:defRPr lang="en-US" sz="1800"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9067502" y="2862602"/>
            <a:ext cx="8318843"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9060404" y="3549425"/>
            <a:ext cx="8333821" cy="4541845"/>
          </a:xfrm>
          <a:prstGeom prst="rect">
            <a:avLst/>
          </a:prstGeom>
        </p:spPr>
        <p:txBody>
          <a:bodyPr anchor="t"/>
          <a:lstStyle>
            <a:lvl1pPr algn="l">
              <a:lnSpc>
                <a:spcPts val="2800"/>
              </a:lnSpc>
              <a:defRPr sz="2200"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9067502" y="3450878"/>
            <a:ext cx="8318843" cy="0"/>
          </a:xfrm>
          <a:prstGeom prst="line">
            <a:avLst/>
          </a:prstGeom>
          <a:ln w="190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796950" y="2862602"/>
            <a:ext cx="8127999" cy="5228668"/>
          </a:xfrm>
          <a:prstGeom prst="rect">
            <a:avLst/>
          </a:prstGeom>
        </p:spPr>
        <p:txBody>
          <a:bodyPr/>
          <a:lstStyle>
            <a:lvl1pPr>
              <a:defRPr>
                <a:solidFill>
                  <a:schemeClr val="bg2">
                    <a:lumMod val="50000"/>
                  </a:schemeClr>
                </a:solidFill>
                <a:latin typeface="+mn-lt"/>
                <a:ea typeface="Roboto" panose="02000000000000000000" pitchFamily="2" charset="0"/>
              </a:defRPr>
            </a:lvl1pPr>
          </a:lstStyle>
          <a:p>
            <a:r>
              <a:rPr lang="en-US" dirty="0"/>
              <a:t>Add Graph Here</a:t>
            </a:r>
          </a:p>
        </p:txBody>
      </p:sp>
    </p:spTree>
    <p:extLst>
      <p:ext uri="{BB962C8B-B14F-4D97-AF65-F5344CB8AC3E}">
        <p14:creationId xmlns:p14="http://schemas.microsoft.com/office/powerpoint/2010/main" val="1818317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6" y="132353"/>
            <a:ext cx="12532823" cy="770016"/>
          </a:xfrm>
          <a:prstGeom prst="rect">
            <a:avLst/>
          </a:prstGeom>
        </p:spPr>
        <p:txBody>
          <a:bodyPr anchor="t"/>
          <a:lstStyle>
            <a:lvl1pPr>
              <a:defRPr baseline="0">
                <a:latin typeface="Bahnschrift SemiCondensed" panose="020B0502040204020203" pitchFamily="34" charset="0"/>
              </a:defRPr>
            </a:lvl1pPr>
          </a:lstStyle>
          <a:p>
            <a:r>
              <a:rPr lang="es-MX" noProof="0" dirty="0"/>
              <a:t>TÍTULO</a:t>
            </a:r>
          </a:p>
        </p:txBody>
      </p:sp>
      <p:sp>
        <p:nvSpPr>
          <p:cNvPr id="6" name="サブタイトル 2"/>
          <p:cNvSpPr>
            <a:spLocks noGrp="1"/>
          </p:cNvSpPr>
          <p:nvPr>
            <p:ph type="subTitle" idx="1" hasCustomPrompt="1"/>
          </p:nvPr>
        </p:nvSpPr>
        <p:spPr>
          <a:xfrm>
            <a:off x="484675" y="921166"/>
            <a:ext cx="12532823" cy="445226"/>
          </a:xfrm>
          <a:prstGeom prst="rect">
            <a:avLst/>
          </a:prstGeom>
        </p:spPr>
        <p:txBody>
          <a:bodyPr>
            <a:noAutofit/>
          </a:bodyPr>
          <a:lstStyle>
            <a:lvl1pPr marL="0" indent="0" algn="l" defTabSz="1371669" rtl="0" eaLnBrk="1" latinLnBrk="0" hangingPunct="1">
              <a:lnSpc>
                <a:spcPct val="90000"/>
              </a:lnSpc>
              <a:spcBef>
                <a:spcPct val="0"/>
              </a:spcBef>
              <a:buNone/>
              <a:defRPr lang="en-US" sz="3000" kern="1200" baseline="0" dirty="0">
                <a:solidFill>
                  <a:schemeClr val="bg1">
                    <a:lumMod val="95000"/>
                  </a:schemeClr>
                </a:solidFill>
                <a:latin typeface="+mj-lt"/>
                <a:ea typeface="A-OTF Shin Go Pro L" panose="020B0300000000000000" pitchFamily="34" charset="-128"/>
                <a:cs typeface="+mj-cs"/>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s-MX" altLang="ja-JP" noProof="0" dirty="0"/>
              <a:t>Breve descripción</a:t>
            </a:r>
            <a:endParaRPr lang="es-MX" noProof="0" dirty="0"/>
          </a:p>
        </p:txBody>
      </p:sp>
      <p:sp>
        <p:nvSpPr>
          <p:cNvPr id="11" name="Marcador de contenido 10"/>
          <p:cNvSpPr>
            <a:spLocks noGrp="1"/>
          </p:cNvSpPr>
          <p:nvPr>
            <p:ph sz="quarter" idx="12" hasCustomPrompt="1"/>
          </p:nvPr>
        </p:nvSpPr>
        <p:spPr>
          <a:xfrm>
            <a:off x="484676" y="1734671"/>
            <a:ext cx="17426807" cy="7535624"/>
          </a:xfrm>
        </p:spPr>
        <p:txBody>
          <a:bodyPr>
            <a:normAutofit/>
          </a:bodyPr>
          <a:lstStyle>
            <a:lvl1pPr>
              <a:lnSpc>
                <a:spcPct val="100000"/>
              </a:lnSpc>
              <a:spcBef>
                <a:spcPts val="0"/>
              </a:spcBef>
              <a:defRPr lang="en-US" sz="3000" kern="1200" baseline="0" dirty="0">
                <a:solidFill>
                  <a:srgbClr val="00B0F0"/>
                </a:solidFill>
                <a:latin typeface="+mj-lt"/>
                <a:ea typeface="A-OTF Shin Go Pro L" panose="020B0300000000000000" pitchFamily="34" charset="-128"/>
                <a:cs typeface="+mj-cs"/>
              </a:defRPr>
            </a:lvl1pPr>
          </a:lstStyle>
          <a:p>
            <a:pPr lvl="0"/>
            <a:r>
              <a:rPr lang="es-ES" dirty="0"/>
              <a:t>Texto</a:t>
            </a:r>
            <a:endParaRPr lang="en-US" dirty="0"/>
          </a:p>
        </p:txBody>
      </p:sp>
      <p:sp>
        <p:nvSpPr>
          <p:cNvPr id="13" name="Marcador de texto 12"/>
          <p:cNvSpPr>
            <a:spLocks noGrp="1"/>
          </p:cNvSpPr>
          <p:nvPr>
            <p:ph type="body" sz="quarter" idx="13" hasCustomPrompt="1"/>
          </p:nvPr>
        </p:nvSpPr>
        <p:spPr>
          <a:xfrm>
            <a:off x="13017500" y="9721517"/>
            <a:ext cx="4356101" cy="547688"/>
          </a:xfrm>
        </p:spPr>
        <p:txBody>
          <a:bodyPr anchor="ctr">
            <a:noAutofit/>
          </a:bodyPr>
          <a:lstStyle>
            <a:lvl1pPr marL="0" indent="0" algn="l" defTabSz="1371669" rtl="0" eaLnBrk="1" latinLnBrk="0" hangingPunct="1">
              <a:lnSpc>
                <a:spcPct val="90000"/>
              </a:lnSpc>
              <a:spcBef>
                <a:spcPct val="0"/>
              </a:spcBef>
              <a:buFont typeface="Wingdings" panose="05000000000000000000" pitchFamily="2" charset="2"/>
              <a:buNone/>
              <a:defRPr lang="en-US" sz="2400" kern="1200" baseline="0" dirty="0">
                <a:solidFill>
                  <a:schemeClr val="bg1">
                    <a:lumMod val="95000"/>
                  </a:schemeClr>
                </a:solidFill>
                <a:latin typeface="+mj-lt"/>
                <a:ea typeface="A-OTF Shin Go Pro L" panose="020B0300000000000000" pitchFamily="34" charset="-128"/>
                <a:cs typeface="+mj-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2" y="9721517"/>
            <a:ext cx="914399" cy="547688"/>
          </a:xfrm>
          <a:prstGeom prst="rect">
            <a:avLst/>
          </a:prstGeom>
        </p:spPr>
        <p:txBody>
          <a:bodyPr anchor="ctr"/>
          <a:lstStyle>
            <a:lvl1pPr algn="ctr">
              <a:defRPr lang="es-MX" sz="2400" kern="1200" baseline="0" smtClean="0">
                <a:solidFill>
                  <a:schemeClr val="bg1">
                    <a:lumMod val="95000"/>
                  </a:schemeClr>
                </a:solidFill>
                <a:latin typeface="+mj-lt"/>
                <a:ea typeface="A-OTF Shin Go Pro L" panose="020B0300000000000000" pitchFamily="34" charset="-128"/>
                <a:cs typeface="+mj-cs"/>
              </a:defRPr>
            </a:lvl1pPr>
          </a:lstStyle>
          <a:p>
            <a:pPr algn="l" defTabSz="1371669">
              <a:lnSpc>
                <a:spcPct val="90000"/>
              </a:lnSpc>
              <a:spcBef>
                <a:spcPct val="0"/>
              </a:spcBef>
            </a:pPr>
            <a:fld id="{DAEF4D36-AE85-49C9-90DE-66D02B257272}" type="slidenum">
              <a:rPr lang="es-MX" smtClean="0"/>
              <a:pPr algn="l" defTabSz="1371669">
                <a:lnSpc>
                  <a:spcPct val="90000"/>
                </a:lnSpc>
                <a:spcBef>
                  <a:spcPct val="0"/>
                </a:spcBef>
              </a:pPr>
              <a:t>‹Nº›</a:t>
            </a:fld>
            <a:endParaRPr lang="es-MX" dirty="0"/>
          </a:p>
        </p:txBody>
      </p:sp>
      <p:pic>
        <p:nvPicPr>
          <p:cNvPr id="7" name="Picture 40" descr="alligator_1">
            <a:extLst>
              <a:ext uri="{FF2B5EF4-FFF2-40B4-BE49-F238E27FC236}">
                <a16:creationId xmlns:a16="http://schemas.microsoft.com/office/drawing/2014/main" id="{6EB7D0CB-3E00-4347-B6F5-E1308417AFE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274548" y="9738186"/>
            <a:ext cx="742950" cy="54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3">
            <a:extLst>
              <a:ext uri="{FF2B5EF4-FFF2-40B4-BE49-F238E27FC236}">
                <a16:creationId xmlns:a16="http://schemas.microsoft.com/office/drawing/2014/main" id="{7213D312-9AE7-2A52-9AAD-DB2B08567048}"/>
              </a:ext>
            </a:extLst>
          </p:cNvPr>
          <p:cNvPicPr>
            <a:picLocks noChangeAspect="1"/>
          </p:cNvPicPr>
          <p:nvPr userDrawn="1"/>
        </p:nvPicPr>
        <p:blipFill>
          <a:blip r:embed="rId3"/>
          <a:stretch>
            <a:fillRect/>
          </a:stretch>
        </p:blipFill>
        <p:spPr>
          <a:xfrm>
            <a:off x="13017499" y="113704"/>
            <a:ext cx="3711389" cy="1252688"/>
          </a:xfrm>
          <a:prstGeom prst="rect">
            <a:avLst/>
          </a:prstGeom>
        </p:spPr>
      </p:pic>
    </p:spTree>
    <p:extLst>
      <p:ext uri="{BB962C8B-B14F-4D97-AF65-F5344CB8AC3E}">
        <p14:creationId xmlns:p14="http://schemas.microsoft.com/office/powerpoint/2010/main" val="413726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mpact - Single Line">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1132115" y="3614057"/>
            <a:ext cx="15748000" cy="2786740"/>
          </a:xfrm>
          <a:prstGeom prst="rect">
            <a:avLst/>
          </a:prstGeom>
        </p:spPr>
        <p:txBody>
          <a:bodyPr anchor="b">
            <a:noAutofit/>
          </a:bodyPr>
          <a:lstStyle>
            <a:lvl1pPr algn="l">
              <a:defRPr sz="180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err="1"/>
              <a:t>Texto</a:t>
            </a:r>
            <a:endParaRPr lang="en-US" dirty="0"/>
          </a:p>
        </p:txBody>
      </p:sp>
      <p:sp>
        <p:nvSpPr>
          <p:cNvPr id="4" name="サブタイトル 2"/>
          <p:cNvSpPr>
            <a:spLocks noGrp="1"/>
          </p:cNvSpPr>
          <p:nvPr>
            <p:ph type="subTitle" idx="1" hasCustomPrompt="1"/>
          </p:nvPr>
        </p:nvSpPr>
        <p:spPr>
          <a:xfrm>
            <a:off x="1132115" y="6110512"/>
            <a:ext cx="13716000" cy="1016000"/>
          </a:xfrm>
          <a:prstGeom prst="rect">
            <a:avLst/>
          </a:prstGeom>
        </p:spPr>
        <p:txBody>
          <a:bodyPr>
            <a:noAutofit/>
          </a:bodyPr>
          <a:lstStyle>
            <a:lvl1pPr marL="0" indent="0" algn="l">
              <a:buNone/>
              <a:defRPr sz="60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err="1"/>
              <a:t>Texto</a:t>
            </a:r>
            <a:endParaRPr lang="en-US" dirty="0"/>
          </a:p>
        </p:txBody>
      </p:sp>
    </p:spTree>
    <p:extLst>
      <p:ext uri="{BB962C8B-B14F-4D97-AF65-F5344CB8AC3E}">
        <p14:creationId xmlns:p14="http://schemas.microsoft.com/office/powerpoint/2010/main" val="408614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ódigo">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2374901"/>
            <a:ext cx="158251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
        <p:nvSpPr>
          <p:cNvPr id="13" name="Marcador de texto 12"/>
          <p:cNvSpPr>
            <a:spLocks noGrp="1"/>
          </p:cNvSpPr>
          <p:nvPr>
            <p:ph type="body" sz="quarter" idx="13"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2" y="9721517"/>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texto 3"/>
          <p:cNvSpPr>
            <a:spLocks noGrp="1"/>
          </p:cNvSpPr>
          <p:nvPr>
            <p:ph type="body" sz="quarter" idx="14" hasCustomPrompt="1"/>
          </p:nvPr>
        </p:nvSpPr>
        <p:spPr>
          <a:xfrm>
            <a:off x="1243633" y="1730027"/>
            <a:ext cx="15646400" cy="517874"/>
          </a:xfrm>
        </p:spPr>
        <p:txBody>
          <a:bodyPr anchor="ctr"/>
          <a:lstStyle>
            <a:lvl1pPr>
              <a:defRPr/>
            </a:lvl1pPr>
          </a:lstStyle>
          <a:p>
            <a:pPr lvl="0"/>
            <a:r>
              <a:rPr lang="es-ES" dirty="0"/>
              <a:t>Título</a:t>
            </a:r>
            <a:endParaRPr lang="es-MX" dirty="0"/>
          </a:p>
        </p:txBody>
      </p:sp>
    </p:spTree>
    <p:extLst>
      <p:ext uri="{BB962C8B-B14F-4D97-AF65-F5344CB8AC3E}">
        <p14:creationId xmlns:p14="http://schemas.microsoft.com/office/powerpoint/2010/main" val="110200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ódigo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2374901"/>
            <a:ext cx="75193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
        <p:nvSpPr>
          <p:cNvPr id="13" name="Marcador de texto 12"/>
          <p:cNvSpPr>
            <a:spLocks noGrp="1"/>
          </p:cNvSpPr>
          <p:nvPr>
            <p:ph type="body" sz="quarter" idx="13"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2" y="9721517"/>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texto 3"/>
          <p:cNvSpPr>
            <a:spLocks noGrp="1"/>
          </p:cNvSpPr>
          <p:nvPr>
            <p:ph type="body" sz="quarter" idx="14" hasCustomPrompt="1"/>
          </p:nvPr>
        </p:nvSpPr>
        <p:spPr>
          <a:xfrm>
            <a:off x="1243633" y="1730027"/>
            <a:ext cx="15646400" cy="517874"/>
          </a:xfrm>
        </p:spPr>
        <p:txBody>
          <a:bodyPr anchor="ctr"/>
          <a:lstStyle>
            <a:lvl1pPr>
              <a:defRPr/>
            </a:lvl1pPr>
          </a:lstStyle>
          <a:p>
            <a:pPr lvl="0"/>
            <a:r>
              <a:rPr lang="es-ES" dirty="0"/>
              <a:t>Título</a:t>
            </a:r>
            <a:endParaRPr lang="es-MX" dirty="0"/>
          </a:p>
        </p:txBody>
      </p:sp>
      <p:sp>
        <p:nvSpPr>
          <p:cNvPr id="8" name="Marcador de contenido 10"/>
          <p:cNvSpPr>
            <a:spLocks noGrp="1"/>
          </p:cNvSpPr>
          <p:nvPr>
            <p:ph sz="quarter" idx="15" hasCustomPrompt="1"/>
          </p:nvPr>
        </p:nvSpPr>
        <p:spPr>
          <a:xfrm>
            <a:off x="9257816" y="2374901"/>
            <a:ext cx="75193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Tree>
    <p:extLst>
      <p:ext uri="{BB962C8B-B14F-4D97-AF65-F5344CB8AC3E}">
        <p14:creationId xmlns:p14="http://schemas.microsoft.com/office/powerpoint/2010/main" val="376494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1943100"/>
            <a:ext cx="12967668" cy="7327194"/>
          </a:xfrm>
        </p:spPr>
        <p:txBody>
          <a:bodyPr/>
          <a:lstStyle>
            <a:lvl1pPr>
              <a:lnSpc>
                <a:spcPct val="150000"/>
              </a:lnSpc>
              <a:spcBef>
                <a:spcPts val="1200"/>
              </a:spcBef>
              <a:defRPr/>
            </a:lvl1pPr>
          </a:lstStyle>
          <a:p>
            <a:pPr lvl="0"/>
            <a:r>
              <a:rPr lang="es-MX" noProof="0" dirty="0"/>
              <a:t>Texto</a:t>
            </a:r>
          </a:p>
        </p:txBody>
      </p:sp>
      <p:sp>
        <p:nvSpPr>
          <p:cNvPr id="13" name="Marcador de texto 12"/>
          <p:cNvSpPr>
            <a:spLocks noGrp="1"/>
          </p:cNvSpPr>
          <p:nvPr>
            <p:ph type="body" sz="quarter" idx="13"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2" y="9721517"/>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gráfico 3"/>
          <p:cNvSpPr>
            <a:spLocks noGrp="1"/>
          </p:cNvSpPr>
          <p:nvPr>
            <p:ph type="chart" sz="quarter" idx="15" hasCustomPrompt="1"/>
          </p:nvPr>
        </p:nvSpPr>
        <p:spPr>
          <a:xfrm>
            <a:off x="14640242" y="1943100"/>
            <a:ext cx="2377440" cy="3200400"/>
          </a:xfrm>
        </p:spPr>
        <p:txBody>
          <a:bodyPr>
            <a:normAutofit/>
          </a:bodyPr>
          <a:lstStyle>
            <a:lvl1pPr>
              <a:defRPr lang="en-US" sz="2000" kern="1200" baseline="0" dirty="0" smtClean="0">
                <a:solidFill>
                  <a:schemeClr val="bg2">
                    <a:lumMod val="50000"/>
                  </a:schemeClr>
                </a:solidFill>
                <a:latin typeface="+mn-lt"/>
                <a:ea typeface="Roboto" panose="02000000000000000000" pitchFamily="2" charset="0"/>
                <a:cs typeface="+mn-cs"/>
              </a:defRPr>
            </a:lvl1pPr>
          </a:lstStyle>
          <a:p>
            <a:r>
              <a:rPr lang="en-US" dirty="0" err="1"/>
              <a:t>Agregar</a:t>
            </a:r>
            <a:r>
              <a:rPr lang="en-US" dirty="0"/>
              <a:t> </a:t>
            </a:r>
            <a:r>
              <a:rPr lang="en-US" dirty="0" err="1"/>
              <a:t>Gráfico</a:t>
            </a:r>
            <a:endParaRPr lang="en-US" dirty="0"/>
          </a:p>
        </p:txBody>
      </p:sp>
      <p:sp>
        <p:nvSpPr>
          <p:cNvPr id="7" name="Marcador de contenido 6"/>
          <p:cNvSpPr>
            <a:spLocks noGrp="1"/>
          </p:cNvSpPr>
          <p:nvPr>
            <p:ph sz="quarter" idx="16" hasCustomPrompt="1"/>
          </p:nvPr>
        </p:nvSpPr>
        <p:spPr>
          <a:xfrm>
            <a:off x="14640242" y="5308601"/>
            <a:ext cx="3043601" cy="3961694"/>
          </a:xfrm>
        </p:spPr>
        <p:txBody>
          <a:bodyPr>
            <a:normAutofit/>
          </a:bodyPr>
          <a:lstStyle>
            <a:lvl1pPr>
              <a:lnSpc>
                <a:spcPct val="140000"/>
              </a:lnSpc>
              <a:defRPr sz="1301" baseline="0"/>
            </a:lvl1pPr>
          </a:lstStyle>
          <a:p>
            <a:pPr lvl="0"/>
            <a:r>
              <a:rPr lang="es-ES" dirty="0"/>
              <a:t>Texto</a:t>
            </a:r>
            <a:endParaRPr lang="en-US" dirty="0"/>
          </a:p>
        </p:txBody>
      </p:sp>
    </p:spTree>
    <p:extLst>
      <p:ext uri="{BB962C8B-B14F-4D97-AF65-F5344CB8AC3E}">
        <p14:creationId xmlns:p14="http://schemas.microsoft.com/office/powerpoint/2010/main" val="364869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b="1">
                <a:latin typeface="Helvetica Condensed" panose="020B0606020202030204" pitchFamily="34" charset="0"/>
              </a:defRPr>
            </a:lvl1pPr>
          </a:lstStyle>
          <a:p>
            <a:fld id="{DAEF4D36-AE85-49C9-90DE-66D02B257272}" type="slidenum">
              <a:rPr lang="en-US" smtClean="0"/>
              <a:pPr/>
              <a:t>‹Nº›</a:t>
            </a:fld>
            <a:endParaRPr lang="en-US" dirty="0"/>
          </a:p>
        </p:txBody>
      </p:sp>
      <p:sp>
        <p:nvSpPr>
          <p:cNvPr id="9" name="テキスト プレースホルダー 8"/>
          <p:cNvSpPr>
            <a:spLocks noGrp="1"/>
          </p:cNvSpPr>
          <p:nvPr>
            <p:ph type="body" sz="quarter" idx="12" hasCustomPrompt="1"/>
          </p:nvPr>
        </p:nvSpPr>
        <p:spPr>
          <a:xfrm>
            <a:off x="0" y="4894171"/>
            <a:ext cx="6481482" cy="928688"/>
          </a:xfrm>
          <a:prstGeom prst="rect">
            <a:avLst/>
          </a:prstGeom>
        </p:spPr>
        <p:txBody>
          <a:bodyPr/>
          <a:lstStyle>
            <a:lvl1pPr algn="r">
              <a:defRPr sz="8001"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2" name="正方形/長方形 11"/>
          <p:cNvSpPr/>
          <p:nvPr userDrawn="1"/>
        </p:nvSpPr>
        <p:spPr>
          <a:xfrm>
            <a:off x="-1" y="5876924"/>
            <a:ext cx="6481484" cy="1473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3" name="テキスト プレースホルダー 8"/>
          <p:cNvSpPr>
            <a:spLocks noGrp="1"/>
          </p:cNvSpPr>
          <p:nvPr>
            <p:ph type="body" sz="quarter" idx="14" hasCustomPrompt="1"/>
          </p:nvPr>
        </p:nvSpPr>
        <p:spPr>
          <a:xfrm>
            <a:off x="7107086" y="2635627"/>
            <a:ext cx="9809315" cy="5775302"/>
          </a:xfrm>
          <a:prstGeom prst="rect">
            <a:avLst/>
          </a:prstGeom>
        </p:spPr>
        <p:txBody>
          <a:bodyPr anchor="ctr">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0"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1"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5" name="Marcador de texto 12"/>
          <p:cNvSpPr>
            <a:spLocks noGrp="1"/>
          </p:cNvSpPr>
          <p:nvPr>
            <p:ph type="body" sz="quarter" idx="13"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17384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ngle Column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27101" y="2430380"/>
            <a:ext cx="5979026" cy="5980547"/>
          </a:xfrm>
          <a:prstGeom prst="rect">
            <a:avLst/>
          </a:prstGeom>
        </p:spPr>
        <p:txBody>
          <a:bodyPr>
            <a:normAutofit/>
          </a:bodyPr>
          <a:lstStyle>
            <a:lvl1pPr>
              <a:defRPr lang="en-US" sz="2501" kern="1200" baseline="0" dirty="0" err="1" smtClean="0">
                <a:solidFill>
                  <a:schemeClr val="bg2">
                    <a:lumMod val="50000"/>
                  </a:schemeClr>
                </a:solidFill>
                <a:latin typeface="+mn-lt"/>
                <a:ea typeface="Roboto" panose="02000000000000000000" pitchFamily="2" charset="0"/>
                <a:cs typeface="+mn-cs"/>
              </a:defRPr>
            </a:lvl1pPr>
          </a:lstStyle>
          <a:p>
            <a:r>
              <a:rPr lang="en-US" dirty="0" err="1"/>
              <a:t>Agregar</a:t>
            </a:r>
            <a:r>
              <a:rPr lang="en-US" dirty="0"/>
              <a:t> </a:t>
            </a:r>
            <a:r>
              <a:rPr lang="en-US" dirty="0" err="1"/>
              <a:t>Gráfico</a:t>
            </a:r>
            <a:r>
              <a:rPr lang="en-US" dirty="0"/>
              <a:t> – 1:1</a:t>
            </a:r>
          </a:p>
        </p:txBody>
      </p:sp>
      <p:sp>
        <p:nvSpPr>
          <p:cNvPr id="11" name="正方形/長方形 10"/>
          <p:cNvSpPr/>
          <p:nvPr userDrawn="1"/>
        </p:nvSpPr>
        <p:spPr>
          <a:xfrm>
            <a:off x="726141" y="2430380"/>
            <a:ext cx="236007" cy="59805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7107086" y="2430382"/>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7107086" y="3119717"/>
            <a:ext cx="9809315" cy="5291210"/>
          </a:xfrm>
          <a:prstGeom prst="rect">
            <a:avLst/>
          </a:prstGeom>
        </p:spPr>
        <p:txBody>
          <a:bodyPr anchor="t">
            <a:normAutofit/>
          </a:bodyPr>
          <a:lstStyle>
            <a:lvl1pPr algn="l">
              <a:lnSpc>
                <a:spcPct val="100000"/>
              </a:lnSpc>
              <a:spcBef>
                <a:spcPts val="0"/>
              </a:spcBef>
              <a:defRPr sz="25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7131896" y="3012141"/>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15"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197182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orizontal 2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27101" y="2430380"/>
            <a:ext cx="5979026" cy="5980547"/>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1:1</a:t>
            </a:r>
          </a:p>
        </p:txBody>
      </p:sp>
      <p:sp>
        <p:nvSpPr>
          <p:cNvPr id="11" name="正方形/長方形 10"/>
          <p:cNvSpPr/>
          <p:nvPr userDrawn="1"/>
        </p:nvSpPr>
        <p:spPr>
          <a:xfrm>
            <a:off x="726141" y="2430380"/>
            <a:ext cx="236007" cy="59805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7107086" y="2430382"/>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7107086" y="3119719"/>
            <a:ext cx="9809315" cy="2101166"/>
          </a:xfrm>
          <a:prstGeom prst="rect">
            <a:avLst/>
          </a:prstGeom>
        </p:spPr>
        <p:txBody>
          <a:bodyPr anchor="t">
            <a:normAutofit/>
          </a:bodyPr>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7131896" y="3012141"/>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8"/>
          <p:cNvSpPr>
            <a:spLocks noGrp="1"/>
          </p:cNvSpPr>
          <p:nvPr>
            <p:ph type="body" sz="quarter" idx="15" hasCustomPrompt="1"/>
          </p:nvPr>
        </p:nvSpPr>
        <p:spPr>
          <a:xfrm>
            <a:off x="7107086" y="5478617"/>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6" name="テキスト プレースホルダー 8"/>
          <p:cNvSpPr>
            <a:spLocks noGrp="1"/>
          </p:cNvSpPr>
          <p:nvPr>
            <p:ph type="body" sz="quarter" idx="16" hasCustomPrompt="1"/>
          </p:nvPr>
        </p:nvSpPr>
        <p:spPr>
          <a:xfrm>
            <a:off x="7107086" y="6167954"/>
            <a:ext cx="9809315" cy="2101166"/>
          </a:xfrm>
          <a:prstGeom prst="rect">
            <a:avLst/>
          </a:prstGeom>
        </p:spPr>
        <p:txBody>
          <a:bodyPr anchor="t">
            <a:normAutofit/>
          </a:bodyPr>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7" name="直線コネクタ 16"/>
          <p:cNvCxnSpPr/>
          <p:nvPr userDrawn="1"/>
        </p:nvCxnSpPr>
        <p:spPr>
          <a:xfrm>
            <a:off x="7131896" y="6060377"/>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9"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20" name="Marcador de texto 12"/>
          <p:cNvSpPr>
            <a:spLocks noGrp="1"/>
          </p:cNvSpPr>
          <p:nvPr>
            <p:ph type="body" sz="quarter" idx="17"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299094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86225"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1" name="正方形/長方形 10"/>
          <p:cNvSpPr/>
          <p:nvPr userDrawn="1"/>
        </p:nvSpPr>
        <p:spPr>
          <a:xfrm>
            <a:off x="839052"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839054"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831956"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839054"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5239978"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9" name="正方形/長方形 18"/>
          <p:cNvSpPr/>
          <p:nvPr userDrawn="1"/>
        </p:nvSpPr>
        <p:spPr>
          <a:xfrm>
            <a:off x="5092805"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0" name="テキスト プレースホルダー 8"/>
          <p:cNvSpPr>
            <a:spLocks noGrp="1"/>
          </p:cNvSpPr>
          <p:nvPr>
            <p:ph type="body" sz="quarter" idx="16" hasCustomPrompt="1"/>
          </p:nvPr>
        </p:nvSpPr>
        <p:spPr>
          <a:xfrm>
            <a:off x="5092807"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5085710"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5092807"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9500080"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4" name="正方形/長方形 23"/>
          <p:cNvSpPr/>
          <p:nvPr userDrawn="1"/>
        </p:nvSpPr>
        <p:spPr>
          <a:xfrm>
            <a:off x="9352907"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5" name="テキスト プレースホルダー 8"/>
          <p:cNvSpPr>
            <a:spLocks noGrp="1"/>
          </p:cNvSpPr>
          <p:nvPr>
            <p:ph type="body" sz="quarter" idx="19" hasCustomPrompt="1"/>
          </p:nvPr>
        </p:nvSpPr>
        <p:spPr>
          <a:xfrm>
            <a:off x="9352909"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9345812"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9352909"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図プレースホルダー 8"/>
          <p:cNvSpPr>
            <a:spLocks noGrp="1"/>
          </p:cNvSpPr>
          <p:nvPr>
            <p:ph type="pic" sz="quarter" idx="21" hasCustomPrompt="1"/>
          </p:nvPr>
        </p:nvSpPr>
        <p:spPr>
          <a:xfrm>
            <a:off x="13753832"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9" name="正方形/長方形 28"/>
          <p:cNvSpPr/>
          <p:nvPr userDrawn="1"/>
        </p:nvSpPr>
        <p:spPr>
          <a:xfrm>
            <a:off x="13606661"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30" name="テキスト プレースホルダー 8"/>
          <p:cNvSpPr>
            <a:spLocks noGrp="1"/>
          </p:cNvSpPr>
          <p:nvPr>
            <p:ph type="body" sz="quarter" idx="22" hasCustomPrompt="1"/>
          </p:nvPr>
        </p:nvSpPr>
        <p:spPr>
          <a:xfrm>
            <a:off x="13606663"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31" name="テキスト プレースホルダー 8"/>
          <p:cNvSpPr>
            <a:spLocks noGrp="1"/>
          </p:cNvSpPr>
          <p:nvPr>
            <p:ph type="body" sz="quarter" idx="23" hasCustomPrompt="1"/>
          </p:nvPr>
        </p:nvSpPr>
        <p:spPr>
          <a:xfrm>
            <a:off x="13599564"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32" name="直線コネクタ 31"/>
          <p:cNvCxnSpPr/>
          <p:nvPr userDrawn="1"/>
        </p:nvCxnSpPr>
        <p:spPr>
          <a:xfrm>
            <a:off x="13606663"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34"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35" name="Marcador de texto 12"/>
          <p:cNvSpPr>
            <a:spLocks noGrp="1"/>
          </p:cNvSpPr>
          <p:nvPr>
            <p:ph type="body" sz="quarter" idx="24"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37" name="Marcador de texto 14"/>
          <p:cNvSpPr>
            <a:spLocks noGrp="1"/>
          </p:cNvSpPr>
          <p:nvPr>
            <p:ph type="body" sz="quarter" idx="25" hasCustomPrompt="1"/>
          </p:nvPr>
        </p:nvSpPr>
        <p:spPr>
          <a:xfrm>
            <a:off x="1" y="9721517"/>
            <a:ext cx="8242301" cy="547688"/>
          </a:xfrm>
        </p:spPr>
        <p:txBody>
          <a:bodyPr anchor="ctr"/>
          <a:lstStyle>
            <a:lvl1pPr>
              <a:defRPr lang="en-US" sz="1800" kern="1200" baseline="0" dirty="0" err="1" smtClean="0">
                <a:solidFill>
                  <a:schemeClr val="bg1">
                    <a:lumMod val="95000"/>
                  </a:schemeClr>
                </a:solidFill>
                <a:latin typeface="Helvetica Condensed" panose="020B0606020202030204" pitchFamily="34" charset="0"/>
                <a:ea typeface="+mn-ea"/>
                <a:cs typeface="+mn-cs"/>
              </a:defRPr>
            </a:lvl1pPr>
          </a:lstStyle>
          <a:p>
            <a:pPr lvl="0"/>
            <a:r>
              <a:rPr lang="en-US" dirty="0" err="1"/>
              <a:t>Institución</a:t>
            </a:r>
            <a:endParaRPr lang="en-US" dirty="0"/>
          </a:p>
        </p:txBody>
      </p:sp>
    </p:spTree>
    <p:extLst>
      <p:ext uri="{BB962C8B-B14F-4D97-AF65-F5344CB8AC3E}">
        <p14:creationId xmlns:p14="http://schemas.microsoft.com/office/powerpoint/2010/main" val="138106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1610339"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1" name="正方形/長方形 10"/>
          <p:cNvSpPr/>
          <p:nvPr userDrawn="1"/>
        </p:nvSpPr>
        <p:spPr>
          <a:xfrm>
            <a:off x="1463166"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1463168"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1456070"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8"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7286492"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9" name="正方形/長方形 18"/>
          <p:cNvSpPr/>
          <p:nvPr userDrawn="1"/>
        </p:nvSpPr>
        <p:spPr>
          <a:xfrm>
            <a:off x="7139319"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0" name="テキスト プレースホルダー 8"/>
          <p:cNvSpPr>
            <a:spLocks noGrp="1"/>
          </p:cNvSpPr>
          <p:nvPr>
            <p:ph type="body" sz="quarter" idx="16" hasCustomPrompt="1"/>
          </p:nvPr>
        </p:nvSpPr>
        <p:spPr>
          <a:xfrm>
            <a:off x="7139321"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1" name="テキスト プレースホルダー 8"/>
          <p:cNvSpPr>
            <a:spLocks noGrp="1"/>
          </p:cNvSpPr>
          <p:nvPr>
            <p:ph type="body" sz="quarter" idx="17" hasCustomPrompt="1"/>
          </p:nvPr>
        </p:nvSpPr>
        <p:spPr>
          <a:xfrm>
            <a:off x="7132223"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1"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12969740"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4" name="正方形/長方形 23"/>
          <p:cNvSpPr/>
          <p:nvPr userDrawn="1"/>
        </p:nvSpPr>
        <p:spPr>
          <a:xfrm>
            <a:off x="12822569"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5" name="テキスト プレースホルダー 8"/>
          <p:cNvSpPr>
            <a:spLocks noGrp="1"/>
          </p:cNvSpPr>
          <p:nvPr>
            <p:ph type="body" sz="quarter" idx="19" hasCustomPrompt="1"/>
          </p:nvPr>
        </p:nvSpPr>
        <p:spPr>
          <a:xfrm>
            <a:off x="12822570"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6" name="テキスト プレースホルダー 8"/>
          <p:cNvSpPr>
            <a:spLocks noGrp="1"/>
          </p:cNvSpPr>
          <p:nvPr>
            <p:ph type="body" sz="quarter" idx="20" hasCustomPrompt="1"/>
          </p:nvPr>
        </p:nvSpPr>
        <p:spPr>
          <a:xfrm>
            <a:off x="12815472"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70"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9"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30" name="Marcador de texto 12"/>
          <p:cNvSpPr>
            <a:spLocks noGrp="1"/>
          </p:cNvSpPr>
          <p:nvPr>
            <p:ph type="body" sz="quarter" idx="21"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148571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11625" y="2105048"/>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904527" y="2791871"/>
            <a:ext cx="5046330" cy="6323102"/>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11625" y="2693324"/>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6587778" y="2105048"/>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en-US" altLang="ja-JP" dirty="0"/>
          </a:p>
        </p:txBody>
      </p:sp>
      <p:sp>
        <p:nvSpPr>
          <p:cNvPr id="21" name="テキスト プレースホルダー 8"/>
          <p:cNvSpPr>
            <a:spLocks noGrp="1"/>
          </p:cNvSpPr>
          <p:nvPr>
            <p:ph type="body" sz="quarter" idx="17" hasCustomPrompt="1"/>
          </p:nvPr>
        </p:nvSpPr>
        <p:spPr>
          <a:xfrm>
            <a:off x="6580680" y="2791871"/>
            <a:ext cx="5046330" cy="6323102"/>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6587778" y="2693324"/>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271026" y="2105048"/>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12263930" y="2791871"/>
            <a:ext cx="5046330" cy="6323102"/>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7" name="直線コネクタ 26"/>
          <p:cNvCxnSpPr/>
          <p:nvPr userDrawn="1"/>
        </p:nvCxnSpPr>
        <p:spPr>
          <a:xfrm>
            <a:off x="12271026" y="2693324"/>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21"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133103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11624" y="2105048"/>
            <a:ext cx="7427243"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904528" y="2791871"/>
            <a:ext cx="7440614" cy="6323102"/>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11624" y="2693324"/>
            <a:ext cx="7427243"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133967" y="2105048"/>
            <a:ext cx="7427243" cy="635549"/>
          </a:xfrm>
          <a:prstGeom prst="rect">
            <a:avLst/>
          </a:prstGeom>
        </p:spPr>
        <p:txBody>
          <a:bodyPr anchor="b">
            <a:normAutofit/>
          </a:bodyPr>
          <a:lstStyle>
            <a:lvl1pPr marL="0" marR="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marL="0" marR="0" lvl="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a:pPr>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9126871" y="2791871"/>
            <a:ext cx="7440614" cy="6323102"/>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9133967" y="2693324"/>
            <a:ext cx="7427243"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18"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23655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Impact - Double Lines">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1132115" y="2148114"/>
            <a:ext cx="15748000" cy="4934854"/>
          </a:xfrm>
          <a:prstGeom prst="rect">
            <a:avLst/>
          </a:prstGeom>
        </p:spPr>
        <p:txBody>
          <a:bodyPr anchor="b">
            <a:noAutofit/>
          </a:bodyPr>
          <a:lstStyle>
            <a:lvl1pPr algn="l">
              <a:lnSpc>
                <a:spcPts val="15000"/>
              </a:lnSpc>
              <a:defRPr sz="180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err="1"/>
              <a:t>Texto</a:t>
            </a:r>
            <a:endParaRPr lang="en-US" dirty="0"/>
          </a:p>
        </p:txBody>
      </p:sp>
      <p:sp>
        <p:nvSpPr>
          <p:cNvPr id="4" name="サブタイトル 2"/>
          <p:cNvSpPr>
            <a:spLocks noGrp="1"/>
          </p:cNvSpPr>
          <p:nvPr>
            <p:ph type="subTitle" idx="1" hasCustomPrompt="1"/>
          </p:nvPr>
        </p:nvSpPr>
        <p:spPr>
          <a:xfrm>
            <a:off x="1132115" y="6792683"/>
            <a:ext cx="13716000" cy="1016000"/>
          </a:xfrm>
          <a:prstGeom prst="rect">
            <a:avLst/>
          </a:prstGeom>
        </p:spPr>
        <p:txBody>
          <a:bodyPr>
            <a:noAutofit/>
          </a:bodyPr>
          <a:lstStyle>
            <a:lvl1pPr marL="0" indent="0" algn="l">
              <a:buNone/>
              <a:defRPr sz="60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err="1"/>
              <a:t>Texto</a:t>
            </a:r>
            <a:endParaRPr lang="en-US" dirty="0"/>
          </a:p>
        </p:txBody>
      </p:sp>
    </p:spTree>
    <p:extLst>
      <p:ext uri="{BB962C8B-B14F-4D97-AF65-F5344CB8AC3E}">
        <p14:creationId xmlns:p14="http://schemas.microsoft.com/office/powerpoint/2010/main" val="14550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2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1463167" y="5994878"/>
            <a:ext cx="6893573"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1456070" y="6681699"/>
            <a:ext cx="6905984" cy="2534490"/>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1463167" y="6583152"/>
            <a:ext cx="6893573"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685510" y="5994878"/>
            <a:ext cx="6893573"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9678413" y="6681699"/>
            <a:ext cx="6905984" cy="2534490"/>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9685510" y="6583152"/>
            <a:ext cx="6893573"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図プレースホルダー 8"/>
          <p:cNvSpPr>
            <a:spLocks noGrp="1"/>
          </p:cNvSpPr>
          <p:nvPr>
            <p:ph type="pic" sz="quarter" idx="12" hasCustomPrompt="1"/>
          </p:nvPr>
        </p:nvSpPr>
        <p:spPr>
          <a:xfrm>
            <a:off x="1610339" y="2094205"/>
            <a:ext cx="6746400"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16:9</a:t>
            </a:r>
          </a:p>
        </p:txBody>
      </p:sp>
      <p:sp>
        <p:nvSpPr>
          <p:cNvPr id="16" name="正方形/長方形 15"/>
          <p:cNvSpPr/>
          <p:nvPr userDrawn="1"/>
        </p:nvSpPr>
        <p:spPr>
          <a:xfrm>
            <a:off x="1463166"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7" name="図プレースホルダー 8"/>
          <p:cNvSpPr>
            <a:spLocks noGrp="1"/>
          </p:cNvSpPr>
          <p:nvPr>
            <p:ph type="pic" sz="quarter" idx="18" hasCustomPrompt="1"/>
          </p:nvPr>
        </p:nvSpPr>
        <p:spPr>
          <a:xfrm>
            <a:off x="9825584" y="2095657"/>
            <a:ext cx="6746400"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16:9</a:t>
            </a:r>
          </a:p>
        </p:txBody>
      </p:sp>
      <p:sp>
        <p:nvSpPr>
          <p:cNvPr id="18" name="正方形/長方形 17"/>
          <p:cNvSpPr/>
          <p:nvPr userDrawn="1"/>
        </p:nvSpPr>
        <p:spPr>
          <a:xfrm>
            <a:off x="9678413" y="2095657"/>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9"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3"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24" name="Marcador de texto 12"/>
          <p:cNvSpPr>
            <a:spLocks noGrp="1"/>
          </p:cNvSpPr>
          <p:nvPr>
            <p:ph type="body" sz="quarter" idx="19"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325537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1" y="1461677"/>
            <a:ext cx="18289652" cy="4572413"/>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1:1</a:t>
            </a:r>
          </a:p>
        </p:txBody>
      </p:sp>
      <p:sp>
        <p:nvSpPr>
          <p:cNvPr id="12" name="テキスト プレースホルダー 8"/>
          <p:cNvSpPr>
            <a:spLocks noGrp="1"/>
          </p:cNvSpPr>
          <p:nvPr>
            <p:ph type="body" sz="quarter" idx="13" hasCustomPrompt="1"/>
          </p:nvPr>
        </p:nvSpPr>
        <p:spPr>
          <a:xfrm>
            <a:off x="0" y="6322835"/>
            <a:ext cx="6481482" cy="635549"/>
          </a:xfrm>
          <a:prstGeom prst="rect">
            <a:avLst/>
          </a:prstGeom>
        </p:spPr>
        <p:txBody>
          <a:bodyPr anchor="b"/>
          <a:lstStyle>
            <a:lvl1pPr algn="r">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6618517" y="6322835"/>
            <a:ext cx="11088914" cy="3067910"/>
          </a:xfrm>
          <a:prstGeom prst="rect">
            <a:avLst/>
          </a:prstGeom>
        </p:spPr>
        <p:txBody>
          <a:bodyPr anchor="t">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8" name="正方形/長方形 27"/>
          <p:cNvSpPr/>
          <p:nvPr userDrawn="1"/>
        </p:nvSpPr>
        <p:spPr>
          <a:xfrm>
            <a:off x="-1" y="6958384"/>
            <a:ext cx="6481484" cy="1473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4050" dirty="0">
              <a:latin typeface="+mj-lt"/>
            </a:endParaRPr>
          </a:p>
        </p:txBody>
      </p:sp>
      <p:sp>
        <p:nvSpPr>
          <p:cNvPr id="10"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1"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4" name="Marcador de texto 12"/>
          <p:cNvSpPr>
            <a:spLocks noGrp="1"/>
          </p:cNvSpPr>
          <p:nvPr>
            <p:ph type="body" sz="quarter" idx="15"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6" name="Marcador de texto 14"/>
          <p:cNvSpPr>
            <a:spLocks noGrp="1"/>
          </p:cNvSpPr>
          <p:nvPr>
            <p:ph type="body" sz="quarter" idx="16" hasCustomPrompt="1"/>
          </p:nvPr>
        </p:nvSpPr>
        <p:spPr>
          <a:xfrm>
            <a:off x="1" y="9721517"/>
            <a:ext cx="8242301" cy="547688"/>
          </a:xfrm>
        </p:spPr>
        <p:txBody>
          <a:bodyPr anchor="ctr"/>
          <a:lstStyle>
            <a:lvl1pPr>
              <a:defRPr lang="en-US" sz="1800" kern="1200" baseline="0" dirty="0" err="1" smtClean="0">
                <a:solidFill>
                  <a:schemeClr val="bg1">
                    <a:lumMod val="95000"/>
                  </a:schemeClr>
                </a:solidFill>
                <a:latin typeface="Helvetica Condensed" panose="020B0606020202030204" pitchFamily="34" charset="0"/>
                <a:ea typeface="+mn-ea"/>
                <a:cs typeface="+mn-cs"/>
              </a:defRPr>
            </a:lvl1pPr>
          </a:lstStyle>
          <a:p>
            <a:pPr lvl="0"/>
            <a:r>
              <a:rPr lang="en-US" dirty="0" err="1"/>
              <a:t>Institución</a:t>
            </a:r>
            <a:endParaRPr lang="en-US" dirty="0"/>
          </a:p>
        </p:txBody>
      </p:sp>
    </p:spTree>
    <p:extLst>
      <p:ext uri="{BB962C8B-B14F-4D97-AF65-F5344CB8AC3E}">
        <p14:creationId xmlns:p14="http://schemas.microsoft.com/office/powerpoint/2010/main" val="37577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olumns - Graph">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1463168"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1456070"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1463168"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7139321"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7132223"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7139321"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822570"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12815472"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7" name="直線コネクタ 26"/>
          <p:cNvCxnSpPr/>
          <p:nvPr userDrawn="1"/>
        </p:nvCxnSpPr>
        <p:spPr>
          <a:xfrm>
            <a:off x="12822570"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1463676" y="1927450"/>
            <a:ext cx="3965349" cy="3965348"/>
          </a:xfrm>
          <a:prstGeom prst="rect">
            <a:avLst/>
          </a:prstGeom>
        </p:spPr>
        <p:txBody>
          <a:bodyPr/>
          <a:lstStyle>
            <a:lvl1pPr>
              <a:defRPr sz="2501">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p:txBody>
      </p:sp>
      <p:sp>
        <p:nvSpPr>
          <p:cNvPr id="28" name="グラフ プレースホルダー 6"/>
          <p:cNvSpPr>
            <a:spLocks noGrp="1"/>
          </p:cNvSpPr>
          <p:nvPr>
            <p:ph type="chart" sz="quarter" idx="22" hasCustomPrompt="1"/>
          </p:nvPr>
        </p:nvSpPr>
        <p:spPr>
          <a:xfrm>
            <a:off x="7115787" y="1927450"/>
            <a:ext cx="3965349" cy="3965348"/>
          </a:xfrm>
          <a:prstGeom prst="rect">
            <a:avLst/>
          </a:prstGeom>
        </p:spPr>
        <p:txBody>
          <a:bodyPr>
            <a:normAutofit/>
          </a:bodyPr>
          <a:lstStyle>
            <a:lvl1pPr marL="0" marR="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sz="2501">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a:p>
            <a:endParaRPr lang="en-US" dirty="0"/>
          </a:p>
        </p:txBody>
      </p:sp>
      <p:sp>
        <p:nvSpPr>
          <p:cNvPr id="29" name="グラフ プレースホルダー 6"/>
          <p:cNvSpPr>
            <a:spLocks noGrp="1"/>
          </p:cNvSpPr>
          <p:nvPr>
            <p:ph type="chart" sz="quarter" idx="23" hasCustomPrompt="1"/>
          </p:nvPr>
        </p:nvSpPr>
        <p:spPr>
          <a:xfrm>
            <a:off x="12822570" y="1924690"/>
            <a:ext cx="3965349" cy="3965348"/>
          </a:xfrm>
          <a:prstGeom prst="rect">
            <a:avLst/>
          </a:prstGeom>
        </p:spPr>
        <p:txBody>
          <a:bodyPr>
            <a:normAutofit/>
          </a:bodyPr>
          <a:lstStyle>
            <a:lvl1pPr marL="0" marR="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a:p>
            <a:endParaRPr lang="en-US" dirty="0"/>
          </a:p>
        </p:txBody>
      </p:sp>
      <p:sp>
        <p:nvSpPr>
          <p:cNvPr id="18" name="Marcador de texto 12"/>
          <p:cNvSpPr>
            <a:spLocks noGrp="1"/>
          </p:cNvSpPr>
          <p:nvPr>
            <p:ph type="body" sz="quarter" idx="24"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4"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Tree>
    <p:extLst>
      <p:ext uri="{BB962C8B-B14F-4D97-AF65-F5344CB8AC3E}">
        <p14:creationId xmlns:p14="http://schemas.microsoft.com/office/powerpoint/2010/main" val="242659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3 Columns - Graph">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067504" y="2862604"/>
            <a:ext cx="8318843"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9060406" y="3549427"/>
            <a:ext cx="8333822" cy="4541846"/>
          </a:xfrm>
          <a:prstGeom prst="rect">
            <a:avLst/>
          </a:prstGeom>
        </p:spPr>
        <p:txBody>
          <a:bodyPr anchor="t">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067504" y="3450878"/>
            <a:ext cx="8318843" cy="0"/>
          </a:xfrm>
          <a:prstGeom prst="line">
            <a:avLst/>
          </a:prstGeom>
          <a:ln w="190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796950" y="2862602"/>
            <a:ext cx="8127999" cy="5228669"/>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p:txBody>
      </p:sp>
      <p:sp>
        <p:nvSpPr>
          <p:cNvPr id="10" name="Marcador de texto 12"/>
          <p:cNvSpPr>
            <a:spLocks noGrp="1"/>
          </p:cNvSpPr>
          <p:nvPr>
            <p:ph type="body" sz="quarter" idx="22"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1"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Tree>
    <p:extLst>
      <p:ext uri="{BB962C8B-B14F-4D97-AF65-F5344CB8AC3E}">
        <p14:creationId xmlns:p14="http://schemas.microsoft.com/office/powerpoint/2010/main" val="92476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1_Sub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4572000" y="6203399"/>
            <a:ext cx="13703862" cy="1745964"/>
          </a:xfrm>
          <a:prstGeom prst="rect">
            <a:avLst/>
          </a:prstGeom>
        </p:spPr>
        <p:txBody>
          <a:bodyPr anchor="b">
            <a:noAutofit/>
          </a:bodyPr>
          <a:lstStyle>
            <a:lvl1pPr algn="l">
              <a:defRPr sz="66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err="1"/>
              <a:t>Subtítulo</a:t>
            </a:r>
            <a:endParaRPr lang="en-US" dirty="0"/>
          </a:p>
        </p:txBody>
      </p:sp>
      <p:sp>
        <p:nvSpPr>
          <p:cNvPr id="3" name="サブタイトル 2"/>
          <p:cNvSpPr>
            <a:spLocks noGrp="1"/>
          </p:cNvSpPr>
          <p:nvPr>
            <p:ph type="subTitle" idx="1" hasCustomPrompt="1"/>
          </p:nvPr>
        </p:nvSpPr>
        <p:spPr>
          <a:xfrm>
            <a:off x="4559862" y="7911793"/>
            <a:ext cx="13716000" cy="445226"/>
          </a:xfrm>
          <a:prstGeom prst="rect">
            <a:avLst/>
          </a:prstGeom>
        </p:spPr>
        <p:txBody>
          <a:bodyPr>
            <a:normAutofit/>
          </a:bodyPr>
          <a:lstStyle>
            <a:lvl1pPr marL="0" indent="0" algn="l">
              <a:buNone/>
              <a:defRPr sz="30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cxnSp>
        <p:nvCxnSpPr>
          <p:cNvPr id="6" name="直線コネクタ 5"/>
          <p:cNvCxnSpPr/>
          <p:nvPr userDrawn="1"/>
        </p:nvCxnSpPr>
        <p:spPr>
          <a:xfrm>
            <a:off x="4572000" y="7829045"/>
            <a:ext cx="13716000" cy="0"/>
          </a:xfrm>
          <a:prstGeom prst="line">
            <a:avLst/>
          </a:prstGeom>
          <a:ln w="38100">
            <a:solidFill>
              <a:srgbClr val="0070C0"/>
            </a:solidFill>
            <a:prstDash val="solid"/>
          </a:ln>
        </p:spPr>
        <p:style>
          <a:lnRef idx="1">
            <a:schemeClr val="accent1"/>
          </a:lnRef>
          <a:fillRef idx="0">
            <a:schemeClr val="accent1"/>
          </a:fillRef>
          <a:effectRef idx="0">
            <a:schemeClr val="accent1"/>
          </a:effectRef>
          <a:fontRef idx="minor">
            <a:schemeClr val="tx1"/>
          </a:fontRef>
        </p:style>
      </p:cxnSp>
      <p:pic>
        <p:nvPicPr>
          <p:cNvPr id="5" name="Picture 40" descr="alligator_1">
            <a:extLst>
              <a:ext uri="{FF2B5EF4-FFF2-40B4-BE49-F238E27FC236}">
                <a16:creationId xmlns:a16="http://schemas.microsoft.com/office/drawing/2014/main" id="{5CAA7D9C-59E1-4769-80C1-8A504A62B52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270747" y="9738186"/>
            <a:ext cx="742950" cy="54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a:extLst>
              <a:ext uri="{FF2B5EF4-FFF2-40B4-BE49-F238E27FC236}">
                <a16:creationId xmlns:a16="http://schemas.microsoft.com/office/drawing/2014/main" id="{3A6A850C-A5C2-2C58-A00B-4E5005B9EEA1}"/>
              </a:ext>
            </a:extLst>
          </p:cNvPr>
          <p:cNvPicPr>
            <a:picLocks noChangeAspect="1"/>
          </p:cNvPicPr>
          <p:nvPr userDrawn="1"/>
        </p:nvPicPr>
        <p:blipFill>
          <a:blip r:embed="rId3"/>
          <a:stretch>
            <a:fillRect/>
          </a:stretch>
        </p:blipFill>
        <p:spPr>
          <a:xfrm>
            <a:off x="12868454" y="96371"/>
            <a:ext cx="3926925" cy="1308975"/>
          </a:xfrm>
          <a:prstGeom prst="rect">
            <a:avLst/>
          </a:prstGeom>
        </p:spPr>
      </p:pic>
    </p:spTree>
    <p:extLst>
      <p:ext uri="{BB962C8B-B14F-4D97-AF65-F5344CB8AC3E}">
        <p14:creationId xmlns:p14="http://schemas.microsoft.com/office/powerpoint/2010/main" val="367942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3 Columns - Graph">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a:xfrm>
            <a:off x="12115801" y="9721517"/>
            <a:ext cx="5245100" cy="547688"/>
          </a:xfrm>
        </p:spPr>
        <p:txBody>
          <a:bodyPr/>
          <a:lstStyle>
            <a:lvl1pPr>
              <a:defRPr>
                <a:latin typeface="Helvetica Condensed" panose="020B0606020202030204" pitchFamily="34" charset="0"/>
              </a:defRPr>
            </a:lvl1pPr>
          </a:lstStyle>
          <a:p>
            <a:r>
              <a:rPr lang="en-US" dirty="0" err="1"/>
              <a:t>Lagarto</a:t>
            </a:r>
            <a:r>
              <a:rPr lang="en-US" dirty="0"/>
              <a:t> I Processor Microarchitecture</a:t>
            </a:r>
          </a:p>
        </p:txBody>
      </p:sp>
      <p:sp>
        <p:nvSpPr>
          <p:cNvPr id="4" name="スライド番号プレースホルダー 3"/>
          <p:cNvSpPr>
            <a:spLocks noGrp="1"/>
          </p:cNvSpPr>
          <p:nvPr>
            <p:ph type="sldNum" sz="quarter" idx="11"/>
          </p:nvPr>
        </p:nvSpPr>
        <p:spPr>
          <a:xfrm>
            <a:off x="17360900" y="9721517"/>
            <a:ext cx="927101" cy="565484"/>
          </a:xfrm>
        </p:spPr>
        <p:txBody>
          <a:bodyPr/>
          <a:lstStyle>
            <a:lvl1pPr algn="ctr">
              <a:defRPr lang="en-US" sz="1800"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1463168" y="5994878"/>
            <a:ext cx="3941816"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70" y="6681700"/>
            <a:ext cx="3948912" cy="2529536"/>
          </a:xfrm>
          <a:prstGeom prst="rect">
            <a:avLst/>
          </a:prstGeom>
        </p:spPr>
        <p:txBody>
          <a:bodyPr anchor="t"/>
          <a:lstStyle>
            <a:lvl1pPr algn="l">
              <a:lnSpc>
                <a:spcPts val="2801"/>
              </a:lnSpc>
              <a:defRPr sz="2201"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8" y="6583152"/>
            <a:ext cx="3941816"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7139321" y="5994878"/>
            <a:ext cx="3941816"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7132223" y="6681700"/>
            <a:ext cx="3948912" cy="2529536"/>
          </a:xfrm>
          <a:prstGeom prst="rect">
            <a:avLst/>
          </a:prstGeom>
        </p:spPr>
        <p:txBody>
          <a:bodyPr anchor="t"/>
          <a:lstStyle>
            <a:lvl1pPr algn="l">
              <a:lnSpc>
                <a:spcPts val="2801"/>
              </a:lnSpc>
              <a:defRPr sz="2201"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1" y="6583152"/>
            <a:ext cx="3941816"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822570" y="5994878"/>
            <a:ext cx="3941816"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12815472" y="6681700"/>
            <a:ext cx="3948912" cy="2529536"/>
          </a:xfrm>
          <a:prstGeom prst="rect">
            <a:avLst/>
          </a:prstGeom>
        </p:spPr>
        <p:txBody>
          <a:bodyPr anchor="t"/>
          <a:lstStyle>
            <a:lvl1pPr algn="l">
              <a:lnSpc>
                <a:spcPts val="2801"/>
              </a:lnSpc>
              <a:defRPr sz="2201"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70" y="6583152"/>
            <a:ext cx="3941816"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1463676" y="1927450"/>
            <a:ext cx="3965349" cy="3965348"/>
          </a:xfrm>
          <a:prstGeom prst="rect">
            <a:avLst/>
          </a:prstGeom>
        </p:spPr>
        <p:txBody>
          <a:bodyPr/>
          <a:lstStyle>
            <a:lvl1pPr>
              <a:defRPr>
                <a:solidFill>
                  <a:schemeClr val="bg2">
                    <a:lumMod val="50000"/>
                  </a:schemeClr>
                </a:solidFill>
                <a:latin typeface="+mn-lt"/>
                <a:ea typeface="Roboto" panose="02000000000000000000" pitchFamily="2" charset="0"/>
              </a:defRPr>
            </a:lvl1pPr>
          </a:lstStyle>
          <a:p>
            <a:r>
              <a:rPr lang="en-US" dirty="0"/>
              <a:t>Add Graph Here</a:t>
            </a:r>
          </a:p>
        </p:txBody>
      </p:sp>
      <p:sp>
        <p:nvSpPr>
          <p:cNvPr id="28" name="グラフ プレースホルダー 6"/>
          <p:cNvSpPr>
            <a:spLocks noGrp="1"/>
          </p:cNvSpPr>
          <p:nvPr>
            <p:ph type="chart" sz="quarter" idx="22" hasCustomPrompt="1"/>
          </p:nvPr>
        </p:nvSpPr>
        <p:spPr>
          <a:xfrm>
            <a:off x="7115787" y="1927450"/>
            <a:ext cx="3965349" cy="3965348"/>
          </a:xfrm>
          <a:prstGeom prst="rect">
            <a:avLst/>
          </a:prstGeom>
        </p:spPr>
        <p:txBody>
          <a:bodyPr/>
          <a:lstStyle>
            <a:lvl1pPr marL="0" marR="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
        <p:nvSpPr>
          <p:cNvPr id="29" name="グラフ プレースホルダー 6"/>
          <p:cNvSpPr>
            <a:spLocks noGrp="1"/>
          </p:cNvSpPr>
          <p:nvPr>
            <p:ph type="chart" sz="quarter" idx="23" hasCustomPrompt="1"/>
          </p:nvPr>
        </p:nvSpPr>
        <p:spPr>
          <a:xfrm>
            <a:off x="12822570" y="1924690"/>
            <a:ext cx="3965349" cy="3965348"/>
          </a:xfrm>
          <a:prstGeom prst="rect">
            <a:avLst/>
          </a:prstGeom>
        </p:spPr>
        <p:txBody>
          <a:bodyPr/>
          <a:lstStyle>
            <a:lvl1pPr marL="0" marR="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Tree>
    <p:extLst>
      <p:ext uri="{BB962C8B-B14F-4D97-AF65-F5344CB8AC3E}">
        <p14:creationId xmlns:p14="http://schemas.microsoft.com/office/powerpoint/2010/main" val="1036792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mpact - Separated">
    <p:spTree>
      <p:nvGrpSpPr>
        <p:cNvPr id="1" name=""/>
        <p:cNvGrpSpPr/>
        <p:nvPr/>
      </p:nvGrpSpPr>
      <p:grpSpPr>
        <a:xfrm>
          <a:off x="0" y="0"/>
          <a:ext cx="0" cy="0"/>
          <a:chOff x="0" y="0"/>
          <a:chExt cx="0" cy="0"/>
        </a:xfrm>
      </p:grpSpPr>
      <p:sp>
        <p:nvSpPr>
          <p:cNvPr id="5" name="正方形/長方形 4"/>
          <p:cNvSpPr/>
          <p:nvPr userDrawn="1"/>
        </p:nvSpPr>
        <p:spPr>
          <a:xfrm>
            <a:off x="10508342" y="0"/>
            <a:ext cx="7779657" cy="10287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 name="タイトル 1"/>
          <p:cNvSpPr>
            <a:spLocks noGrp="1"/>
          </p:cNvSpPr>
          <p:nvPr>
            <p:ph type="ctrTitle" hasCustomPrompt="1"/>
          </p:nvPr>
        </p:nvSpPr>
        <p:spPr>
          <a:xfrm>
            <a:off x="290286" y="580571"/>
            <a:ext cx="9898743" cy="9231086"/>
          </a:xfrm>
          <a:prstGeom prst="rect">
            <a:avLst/>
          </a:prstGeom>
        </p:spPr>
        <p:txBody>
          <a:bodyPr anchor="ctr">
            <a:noAutofit/>
          </a:bodyPr>
          <a:lstStyle>
            <a:lvl1pPr algn="r">
              <a:lnSpc>
                <a:spcPts val="13000"/>
              </a:lnSpc>
              <a:defRPr sz="160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a:t>TEXTO</a:t>
            </a:r>
          </a:p>
        </p:txBody>
      </p:sp>
      <p:sp>
        <p:nvSpPr>
          <p:cNvPr id="4" name="サブタイトル 2"/>
          <p:cNvSpPr>
            <a:spLocks noGrp="1"/>
          </p:cNvSpPr>
          <p:nvPr>
            <p:ph type="subTitle" idx="1" hasCustomPrompt="1"/>
          </p:nvPr>
        </p:nvSpPr>
        <p:spPr>
          <a:xfrm>
            <a:off x="10769598" y="580571"/>
            <a:ext cx="7024915" cy="9231086"/>
          </a:xfrm>
          <a:prstGeom prst="rect">
            <a:avLst/>
          </a:prstGeom>
        </p:spPr>
        <p:txBody>
          <a:bodyPr anchor="ctr">
            <a:noAutofit/>
          </a:bodyPr>
          <a:lstStyle>
            <a:lvl1pPr marL="0" indent="0" algn="l">
              <a:lnSpc>
                <a:spcPts val="4000"/>
              </a:lnSpc>
              <a:buNone/>
              <a:defRPr sz="6000" baseline="0">
                <a:solidFill>
                  <a:schemeClr val="bg1"/>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err="1"/>
              <a:t>Texto</a:t>
            </a:r>
            <a:endParaRPr lang="en-US" altLang="ja-JP" dirty="0"/>
          </a:p>
          <a:p>
            <a:r>
              <a:rPr lang="en-US" dirty="0" err="1"/>
              <a:t>Texto</a:t>
            </a:r>
            <a:endParaRPr lang="en-US" dirty="0"/>
          </a:p>
        </p:txBody>
      </p:sp>
    </p:spTree>
    <p:extLst>
      <p:ext uri="{BB962C8B-B14F-4D97-AF65-F5344CB8AC3E}">
        <p14:creationId xmlns:p14="http://schemas.microsoft.com/office/powerpoint/2010/main" val="80499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1943100"/>
            <a:ext cx="15825168" cy="7327194"/>
          </a:xfrm>
        </p:spPr>
        <p:txBody>
          <a:bodyPr/>
          <a:lstStyle>
            <a:lvl1pPr>
              <a:lnSpc>
                <a:spcPct val="100000"/>
              </a:lnSpc>
              <a:spcBef>
                <a:spcPts val="0"/>
              </a:spcBef>
              <a:defRPr/>
            </a:lvl1pPr>
          </a:lstStyle>
          <a:p>
            <a:pPr lvl="0"/>
            <a:r>
              <a:rPr lang="es-ES" dirty="0"/>
              <a:t>Texto</a:t>
            </a:r>
            <a:endParaRPr lang="en-US" dirty="0"/>
          </a:p>
        </p:txBody>
      </p:sp>
      <p:sp>
        <p:nvSpPr>
          <p:cNvPr id="13"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Tree>
    <p:extLst>
      <p:ext uri="{BB962C8B-B14F-4D97-AF65-F5344CB8AC3E}">
        <p14:creationId xmlns:p14="http://schemas.microsoft.com/office/powerpoint/2010/main" val="100278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Columns - Graph">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067502" y="2862602"/>
            <a:ext cx="8318843"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9060404" y="3549425"/>
            <a:ext cx="8333821" cy="4541845"/>
          </a:xfrm>
          <a:prstGeom prst="rect">
            <a:avLst/>
          </a:prstGeom>
        </p:spPr>
        <p:txBody>
          <a:bodyPr anchor="t">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067502" y="3450878"/>
            <a:ext cx="8318843" cy="0"/>
          </a:xfrm>
          <a:prstGeom prst="line">
            <a:avLst/>
          </a:prstGeom>
          <a:ln w="190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796950" y="2862602"/>
            <a:ext cx="8127999" cy="522866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p:txBody>
      </p:sp>
      <p:sp>
        <p:nvSpPr>
          <p:cNvPr id="10" name="Marcador de texto 12"/>
          <p:cNvSpPr>
            <a:spLocks noGrp="1"/>
          </p:cNvSpPr>
          <p:nvPr>
            <p:ph type="body" sz="quarter" idx="22"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1"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Tree>
    <p:extLst>
      <p:ext uri="{BB962C8B-B14F-4D97-AF65-F5344CB8AC3E}">
        <p14:creationId xmlns:p14="http://schemas.microsoft.com/office/powerpoint/2010/main" val="270472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3 Columns - Graph">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a:xfrm>
            <a:off x="12115800" y="9721516"/>
            <a:ext cx="5245100" cy="547688"/>
          </a:xfrm>
        </p:spPr>
        <p:txBody>
          <a:bodyPr/>
          <a:lstStyle>
            <a:lvl1pPr>
              <a:defRPr>
                <a:latin typeface="Helvetica Condensed" panose="020B0606020202030204" pitchFamily="34" charset="0"/>
              </a:defRPr>
            </a:lvl1pPr>
          </a:lstStyle>
          <a:p>
            <a:r>
              <a:rPr lang="en-US" dirty="0" err="1"/>
              <a:t>Lagarto</a:t>
            </a:r>
            <a:r>
              <a:rPr lang="en-US" dirty="0"/>
              <a:t> I Processor Microarchitecture</a:t>
            </a:r>
          </a:p>
        </p:txBody>
      </p:sp>
      <p:sp>
        <p:nvSpPr>
          <p:cNvPr id="4" name="スライド番号プレースホルダー 3"/>
          <p:cNvSpPr>
            <a:spLocks noGrp="1"/>
          </p:cNvSpPr>
          <p:nvPr>
            <p:ph type="sldNum" sz="quarter" idx="11"/>
          </p:nvPr>
        </p:nvSpPr>
        <p:spPr>
          <a:xfrm>
            <a:off x="17360900" y="9721516"/>
            <a:ext cx="927100" cy="565484"/>
          </a:xfrm>
        </p:spPr>
        <p:txBody>
          <a:bodyPr/>
          <a:lstStyle>
            <a:lvl1pPr algn="ctr">
              <a:defRPr lang="en-US" sz="1800"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ts val="2800"/>
              </a:lnSpc>
              <a:defRPr sz="2200"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7" y="6583152"/>
            <a:ext cx="3941815"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ts val="2800"/>
              </a:lnSpc>
              <a:defRPr sz="2200"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0" y="6583152"/>
            <a:ext cx="3941815"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ts val="2800"/>
              </a:lnSpc>
              <a:defRPr sz="2200"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69" y="6583152"/>
            <a:ext cx="3941815"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1463675" y="1927449"/>
            <a:ext cx="3965349" cy="3965348"/>
          </a:xfrm>
          <a:prstGeom prst="rect">
            <a:avLst/>
          </a:prstGeom>
        </p:spPr>
        <p:txBody>
          <a:bodyPr/>
          <a:lstStyle>
            <a:lvl1pPr>
              <a:defRPr>
                <a:solidFill>
                  <a:schemeClr val="bg2">
                    <a:lumMod val="50000"/>
                  </a:schemeClr>
                </a:solidFill>
                <a:latin typeface="+mn-lt"/>
                <a:ea typeface="Roboto" panose="02000000000000000000" pitchFamily="2" charset="0"/>
              </a:defRPr>
            </a:lvl1pPr>
          </a:lstStyle>
          <a:p>
            <a:r>
              <a:rPr lang="en-US" dirty="0"/>
              <a:t>Add Graph Here</a:t>
            </a:r>
          </a:p>
        </p:txBody>
      </p:sp>
      <p:sp>
        <p:nvSpPr>
          <p:cNvPr id="28" name="グラフ プレースホルダー 6"/>
          <p:cNvSpPr>
            <a:spLocks noGrp="1"/>
          </p:cNvSpPr>
          <p:nvPr>
            <p:ph type="chart" sz="quarter" idx="22" hasCustomPrompt="1"/>
          </p:nvPr>
        </p:nvSpPr>
        <p:spPr>
          <a:xfrm>
            <a:off x="7115786" y="1927449"/>
            <a:ext cx="3965349" cy="3965348"/>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
        <p:nvSpPr>
          <p:cNvPr id="29" name="グラフ プレースホルダー 6"/>
          <p:cNvSpPr>
            <a:spLocks noGrp="1"/>
          </p:cNvSpPr>
          <p:nvPr>
            <p:ph type="chart" sz="quarter" idx="23" hasCustomPrompt="1"/>
          </p:nvPr>
        </p:nvSpPr>
        <p:spPr>
          <a:xfrm>
            <a:off x="12822569" y="1924689"/>
            <a:ext cx="3965349" cy="3965348"/>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Tree>
    <p:extLst>
      <p:ext uri="{BB962C8B-B14F-4D97-AF65-F5344CB8AC3E}">
        <p14:creationId xmlns:p14="http://schemas.microsoft.com/office/powerpoint/2010/main" val="1712328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1943100"/>
            <a:ext cx="15825168" cy="7327194"/>
          </a:xfrm>
        </p:spPr>
        <p:txBody>
          <a:bodyPr/>
          <a:lstStyle>
            <a:lvl1pPr>
              <a:lnSpc>
                <a:spcPct val="100000"/>
              </a:lnSpc>
              <a:spcBef>
                <a:spcPts val="0"/>
              </a:spcBef>
              <a:defRPr/>
            </a:lvl1pPr>
          </a:lstStyle>
          <a:p>
            <a:pPr lvl="0"/>
            <a:r>
              <a:rPr lang="es-ES" dirty="0"/>
              <a:t>Texto</a:t>
            </a:r>
            <a:endParaRPr lang="en-US" dirty="0"/>
          </a:p>
        </p:txBody>
      </p:sp>
      <p:sp>
        <p:nvSpPr>
          <p:cNvPr id="13"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Tree>
    <p:extLst>
      <p:ext uri="{BB962C8B-B14F-4D97-AF65-F5344CB8AC3E}">
        <p14:creationId xmlns:p14="http://schemas.microsoft.com/office/powerpoint/2010/main" val="267213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4.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9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63730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78" r:id="rId5"/>
    <p:sldLayoutId id="2147483741" r:id="rId6"/>
    <p:sldLayoutId id="2147483742" r:id="rId7"/>
    <p:sldLayoutId id="2147483743" r:id="rId8"/>
  </p:sldLayoutIdLst>
  <p:hf hdr="0" dt="0"/>
  <p:txStyles>
    <p:titleStyle>
      <a:lvl1pPr algn="l" defTabSz="1371600" rtl="0" eaLnBrk="1" latinLnBrk="0" hangingPunct="1">
        <a:lnSpc>
          <a:spcPct val="90000"/>
        </a:lnSpc>
        <a:spcBef>
          <a:spcPct val="0"/>
        </a:spcBef>
        <a:buNone/>
        <a:defRPr sz="4200" kern="1200">
          <a:solidFill>
            <a:schemeClr val="tx1"/>
          </a:solidFill>
          <a:latin typeface="Aller Light" panose="02000503000000020004" pitchFamily="2" charset="0"/>
          <a:ea typeface="A-OTF Shin Go Pro L" panose="020B0300000000000000" pitchFamily="34" charset="-128"/>
          <a:cs typeface="+mj-cs"/>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9000"/>
          </a:schemeClr>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0" y="9721516"/>
            <a:ext cx="18288000" cy="565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sp>
        <p:nvSpPr>
          <p:cNvPr id="16" name="正方形/長方形 15"/>
          <p:cNvSpPr/>
          <p:nvPr userDrawn="1"/>
        </p:nvSpPr>
        <p:spPr>
          <a:xfrm>
            <a:off x="13018168" y="9721516"/>
            <a:ext cx="5269832" cy="5654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正方形/長方形 1"/>
          <p:cNvSpPr/>
          <p:nvPr userDrawn="1"/>
        </p:nvSpPr>
        <p:spPr>
          <a:xfrm>
            <a:off x="0" y="0"/>
            <a:ext cx="18288000" cy="14626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 name="正方形/長方形 2"/>
          <p:cNvSpPr/>
          <p:nvPr userDrawn="1"/>
        </p:nvSpPr>
        <p:spPr>
          <a:xfrm>
            <a:off x="1" y="0"/>
            <a:ext cx="388418" cy="14626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9" name="Rectángulo 8"/>
          <p:cNvSpPr/>
          <p:nvPr userDrawn="1"/>
        </p:nvSpPr>
        <p:spPr>
          <a:xfrm>
            <a:off x="16883999" y="0"/>
            <a:ext cx="1404000" cy="1458000"/>
          </a:xfrm>
          <a:prstGeom prst="rect">
            <a:avLst/>
          </a:prstGeom>
          <a:blipFill dpi="0" rotWithShape="1">
            <a:blip r:embed="rId2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 name="Marcador de texto 3"/>
          <p:cNvSpPr>
            <a:spLocks noGrp="1"/>
          </p:cNvSpPr>
          <p:nvPr>
            <p:ph type="body" idx="1"/>
          </p:nvPr>
        </p:nvSpPr>
        <p:spPr>
          <a:xfrm>
            <a:off x="1257300" y="1943100"/>
            <a:ext cx="15773400" cy="73231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0"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11" name="Marcador de texto 14"/>
          <p:cNvSpPr txBox="1">
            <a:spLocks/>
          </p:cNvSpPr>
          <p:nvPr userDrawn="1"/>
        </p:nvSpPr>
        <p:spPr>
          <a:xfrm>
            <a:off x="0" y="9721516"/>
            <a:ext cx="8242300" cy="547688"/>
          </a:xfrm>
          <a:prstGeom prst="rect">
            <a:avLst/>
          </a:prstGeom>
        </p:spPr>
        <p:txBody>
          <a:bodyPr anchor="ctr"/>
          <a:lstStyle>
            <a:lvl1pPr marL="0" indent="0" algn="l" defTabSz="1371600" rtl="0" eaLnBrk="1" latinLnBrk="0" hangingPunct="1">
              <a:lnSpc>
                <a:spcPct val="100000"/>
              </a:lnSpc>
              <a:spcBef>
                <a:spcPts val="0"/>
              </a:spcBef>
              <a:buFont typeface="Wingdings" panose="05000000000000000000" pitchFamily="2" charset="2"/>
              <a:buNone/>
              <a:defRPr lang="en-US" sz="1800" kern="1200" baseline="0" dirty="0" err="1" smtClean="0">
                <a:solidFill>
                  <a:schemeClr val="bg1">
                    <a:lumMod val="95000"/>
                  </a:schemeClr>
                </a:solidFill>
                <a:latin typeface="Helvetica Condensed" panose="020B0606020202030204" pitchFamily="34" charset="0"/>
                <a:ea typeface="+mn-ea"/>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dirty="0"/>
              <a:t>Instituto Politécnico Nacional, Centro de Investigación</a:t>
            </a:r>
            <a:r>
              <a:rPr lang="es-MX" baseline="0" dirty="0"/>
              <a:t> en Computación</a:t>
            </a:r>
            <a:endParaRPr lang="es-MX" dirty="0"/>
          </a:p>
        </p:txBody>
      </p:sp>
    </p:spTree>
    <p:extLst>
      <p:ext uri="{BB962C8B-B14F-4D97-AF65-F5344CB8AC3E}">
        <p14:creationId xmlns:p14="http://schemas.microsoft.com/office/powerpoint/2010/main" val="1412252144"/>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4" r:id="rId3"/>
    <p:sldLayoutId id="2147483685" r:id="rId4"/>
    <p:sldLayoutId id="2147483662" r:id="rId5"/>
    <p:sldLayoutId id="2147483688" r:id="rId6"/>
    <p:sldLayoutId id="2147483663" r:id="rId7"/>
    <p:sldLayoutId id="2147483664" r:id="rId8"/>
    <p:sldLayoutId id="2147483665" r:id="rId9"/>
    <p:sldLayoutId id="2147483666" r:id="rId10"/>
    <p:sldLayoutId id="2147483671" r:id="rId11"/>
    <p:sldLayoutId id="2147483676" r:id="rId12"/>
    <p:sldLayoutId id="2147483677" r:id="rId13"/>
    <p:sldLayoutId id="2147483670" r:id="rId14"/>
    <p:sldLayoutId id="2147483674" r:id="rId15"/>
    <p:sldLayoutId id="2147483675" r:id="rId16"/>
    <p:sldLayoutId id="2147483689" r:id="rId17"/>
    <p:sldLayoutId id="2147483690" r:id="rId18"/>
    <p:sldLayoutId id="2147483700" r:id="rId19"/>
    <p:sldLayoutId id="2147483738" r:id="rId20"/>
  </p:sldLayoutIdLst>
  <p:hf hdr="0" dt="0"/>
  <p:txStyles>
    <p:titleStyle>
      <a:lvl1pPr algn="l" defTabSz="1371600" rtl="0" eaLnBrk="1" latinLnBrk="0" hangingPunct="1">
        <a:lnSpc>
          <a:spcPct val="90000"/>
        </a:lnSpc>
        <a:spcBef>
          <a:spcPct val="0"/>
        </a:spcBef>
        <a:buNone/>
        <a:defRPr sz="6000" kern="1200" baseline="0">
          <a:solidFill>
            <a:schemeClr val="bg1">
              <a:lumMod val="95000"/>
            </a:schemeClr>
          </a:solidFill>
          <a:latin typeface="Bebas Neue Bold" panose="020B0606020202050201" pitchFamily="34" charset="0"/>
          <a:ea typeface="A-OTF Shin Go Pro L" panose="020B0300000000000000" pitchFamily="34" charset="-128"/>
          <a:cs typeface="+mj-cs"/>
        </a:defRPr>
      </a:lvl1pPr>
    </p:titleStyle>
    <p:body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9000"/>
          </a:schemeClr>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0" y="9721517"/>
            <a:ext cx="18288000" cy="565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sp>
        <p:nvSpPr>
          <p:cNvPr id="16" name="正方形/長方形 15"/>
          <p:cNvSpPr/>
          <p:nvPr userDrawn="1"/>
        </p:nvSpPr>
        <p:spPr>
          <a:xfrm>
            <a:off x="13018169" y="9721517"/>
            <a:ext cx="5269832" cy="5654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正方形/長方形 1"/>
          <p:cNvSpPr/>
          <p:nvPr userDrawn="1"/>
        </p:nvSpPr>
        <p:spPr>
          <a:xfrm>
            <a:off x="0" y="0"/>
            <a:ext cx="18288000" cy="14626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 name="正方形/長方形 2"/>
          <p:cNvSpPr/>
          <p:nvPr userDrawn="1"/>
        </p:nvSpPr>
        <p:spPr>
          <a:xfrm>
            <a:off x="2" y="0"/>
            <a:ext cx="388418" cy="14626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9" name="Rectángulo 8"/>
          <p:cNvSpPr/>
          <p:nvPr userDrawn="1"/>
        </p:nvSpPr>
        <p:spPr>
          <a:xfrm>
            <a:off x="16883999" y="0"/>
            <a:ext cx="1404000" cy="1458000"/>
          </a:xfrm>
          <a:prstGeom prst="rect">
            <a:avLst/>
          </a:prstGeom>
          <a:blipFill dpi="0" rotWithShape="1">
            <a:blip r:embed="rId19">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 name="Marcador de texto 3"/>
          <p:cNvSpPr>
            <a:spLocks noGrp="1"/>
          </p:cNvSpPr>
          <p:nvPr>
            <p:ph type="body" idx="1"/>
          </p:nvPr>
        </p:nvSpPr>
        <p:spPr>
          <a:xfrm>
            <a:off x="1257300" y="1943100"/>
            <a:ext cx="15773400" cy="73231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0" name="スライド番号プレースホルダー 3"/>
          <p:cNvSpPr>
            <a:spLocks noGrp="1"/>
          </p:cNvSpPr>
          <p:nvPr>
            <p:ph type="sldNum" sz="quarter" idx="4"/>
          </p:nvPr>
        </p:nvSpPr>
        <p:spPr>
          <a:xfrm>
            <a:off x="17373602" y="9721517"/>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11" name="Marcador de texto 14"/>
          <p:cNvSpPr txBox="1">
            <a:spLocks/>
          </p:cNvSpPr>
          <p:nvPr userDrawn="1"/>
        </p:nvSpPr>
        <p:spPr>
          <a:xfrm>
            <a:off x="1" y="9721517"/>
            <a:ext cx="8242301" cy="547688"/>
          </a:xfrm>
          <a:prstGeom prst="rect">
            <a:avLst/>
          </a:prstGeom>
        </p:spPr>
        <p:txBody>
          <a:bodyPr anchor="ctr"/>
          <a:lstStyle>
            <a:lvl1pPr marL="0" indent="0" algn="l" defTabSz="1371600" rtl="0" eaLnBrk="1" latinLnBrk="0" hangingPunct="1">
              <a:lnSpc>
                <a:spcPct val="100000"/>
              </a:lnSpc>
              <a:spcBef>
                <a:spcPts val="0"/>
              </a:spcBef>
              <a:buFont typeface="Wingdings" panose="05000000000000000000" pitchFamily="2" charset="2"/>
              <a:buNone/>
              <a:defRPr lang="en-US" sz="1800" kern="1200" baseline="0" dirty="0" err="1" smtClean="0">
                <a:solidFill>
                  <a:schemeClr val="bg1">
                    <a:lumMod val="95000"/>
                  </a:schemeClr>
                </a:solidFill>
                <a:latin typeface="Helvetica Condensed" panose="020B0606020202030204" pitchFamily="34" charset="0"/>
                <a:ea typeface="+mn-ea"/>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1800" dirty="0"/>
              <a:t>Instituto Politécnico Nacional, Centro de Investigación</a:t>
            </a:r>
            <a:r>
              <a:rPr lang="es-MX" sz="1800" baseline="0" dirty="0"/>
              <a:t> en Computación</a:t>
            </a:r>
            <a:endParaRPr lang="es-MX" sz="1800" dirty="0"/>
          </a:p>
        </p:txBody>
      </p:sp>
    </p:spTree>
    <p:extLst>
      <p:ext uri="{BB962C8B-B14F-4D97-AF65-F5344CB8AC3E}">
        <p14:creationId xmlns:p14="http://schemas.microsoft.com/office/powerpoint/2010/main" val="156004383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hf hdr="0" dt="0"/>
  <p:txStyles>
    <p:titleStyle>
      <a:lvl1pPr algn="l" defTabSz="1371669" rtl="0" eaLnBrk="1" latinLnBrk="0" hangingPunct="1">
        <a:lnSpc>
          <a:spcPct val="90000"/>
        </a:lnSpc>
        <a:spcBef>
          <a:spcPct val="0"/>
        </a:spcBef>
        <a:buNone/>
        <a:defRPr sz="6000" kern="1200" baseline="0">
          <a:solidFill>
            <a:schemeClr val="bg1">
              <a:lumMod val="95000"/>
            </a:schemeClr>
          </a:solidFill>
          <a:latin typeface="Bebas Neue Bold" panose="020B0606020202050201" pitchFamily="34" charset="0"/>
          <a:ea typeface="A-OTF Shin Go Pro L" panose="020B0300000000000000" pitchFamily="34" charset="-128"/>
          <a:cs typeface="+mj-cs"/>
        </a:defRPr>
      </a:lvl1pPr>
    </p:titleStyle>
    <p:bodyStyle>
      <a:lvl1pPr marL="0" indent="0" algn="l" defTabSz="1371669"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23" indent="-228612" algn="l" defTabSz="1371669"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35" indent="-228612" algn="l" defTabSz="1371669"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45" indent="-228612" algn="l" defTabSz="1371669"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57" indent="-228612" algn="l" defTabSz="1371669" rtl="0" eaLnBrk="1" latinLnBrk="0" hangingPunct="1">
        <a:lnSpc>
          <a:spcPct val="100000"/>
        </a:lnSpc>
        <a:spcBef>
          <a:spcPts val="0"/>
        </a:spcBef>
        <a:buClr>
          <a:srgbClr val="003399"/>
        </a:buClr>
        <a:buFont typeface="Arial" panose="020B0604020202020204" pitchFamily="34" charset="0"/>
        <a:buChar char="•"/>
        <a:tabLst>
          <a:tab pos="1143057"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2089"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924"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757"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591"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69" rtl="0" eaLnBrk="1" latinLnBrk="0" hangingPunct="1">
        <a:defRPr sz="2700" kern="1200">
          <a:solidFill>
            <a:schemeClr val="tx1"/>
          </a:solidFill>
          <a:latin typeface="+mn-lt"/>
          <a:ea typeface="+mn-ea"/>
          <a:cs typeface="+mn-cs"/>
        </a:defRPr>
      </a:lvl1pPr>
      <a:lvl2pPr marL="685835" algn="l" defTabSz="1371669" rtl="0" eaLnBrk="1" latinLnBrk="0" hangingPunct="1">
        <a:defRPr sz="2700" kern="1200">
          <a:solidFill>
            <a:schemeClr val="tx1"/>
          </a:solidFill>
          <a:latin typeface="+mn-lt"/>
          <a:ea typeface="+mn-ea"/>
          <a:cs typeface="+mn-cs"/>
        </a:defRPr>
      </a:lvl2pPr>
      <a:lvl3pPr marL="1371669" algn="l" defTabSz="1371669" rtl="0" eaLnBrk="1" latinLnBrk="0" hangingPunct="1">
        <a:defRPr sz="2700" kern="1200">
          <a:solidFill>
            <a:schemeClr val="tx1"/>
          </a:solidFill>
          <a:latin typeface="+mn-lt"/>
          <a:ea typeface="+mn-ea"/>
          <a:cs typeface="+mn-cs"/>
        </a:defRPr>
      </a:lvl3pPr>
      <a:lvl4pPr marL="2057504" algn="l" defTabSz="1371669" rtl="0" eaLnBrk="1" latinLnBrk="0" hangingPunct="1">
        <a:defRPr sz="2700" kern="1200">
          <a:solidFill>
            <a:schemeClr val="tx1"/>
          </a:solidFill>
          <a:latin typeface="+mn-lt"/>
          <a:ea typeface="+mn-ea"/>
          <a:cs typeface="+mn-cs"/>
        </a:defRPr>
      </a:lvl4pPr>
      <a:lvl5pPr marL="2743337" algn="l" defTabSz="1371669" rtl="0" eaLnBrk="1" latinLnBrk="0" hangingPunct="1">
        <a:defRPr sz="2700" kern="1200">
          <a:solidFill>
            <a:schemeClr val="tx1"/>
          </a:solidFill>
          <a:latin typeface="+mn-lt"/>
          <a:ea typeface="+mn-ea"/>
          <a:cs typeface="+mn-cs"/>
        </a:defRPr>
      </a:lvl5pPr>
      <a:lvl6pPr marL="3429171" algn="l" defTabSz="1371669" rtl="0" eaLnBrk="1" latinLnBrk="0" hangingPunct="1">
        <a:defRPr sz="2700" kern="1200">
          <a:solidFill>
            <a:schemeClr val="tx1"/>
          </a:solidFill>
          <a:latin typeface="+mn-lt"/>
          <a:ea typeface="+mn-ea"/>
          <a:cs typeface="+mn-cs"/>
        </a:defRPr>
      </a:lvl6pPr>
      <a:lvl7pPr marL="4115006" algn="l" defTabSz="1371669" rtl="0" eaLnBrk="1" latinLnBrk="0" hangingPunct="1">
        <a:defRPr sz="2700" kern="1200">
          <a:solidFill>
            <a:schemeClr val="tx1"/>
          </a:solidFill>
          <a:latin typeface="+mn-lt"/>
          <a:ea typeface="+mn-ea"/>
          <a:cs typeface="+mn-cs"/>
        </a:defRPr>
      </a:lvl7pPr>
      <a:lvl8pPr marL="4800840" algn="l" defTabSz="1371669" rtl="0" eaLnBrk="1" latinLnBrk="0" hangingPunct="1">
        <a:defRPr sz="2700" kern="1200">
          <a:solidFill>
            <a:schemeClr val="tx1"/>
          </a:solidFill>
          <a:latin typeface="+mn-lt"/>
          <a:ea typeface="+mn-ea"/>
          <a:cs typeface="+mn-cs"/>
        </a:defRPr>
      </a:lvl8pPr>
      <a:lvl9pPr marL="5486675" algn="l" defTabSz="1371669"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F732B3-107D-4B21-879D-CF5996FBE99A}"/>
              </a:ext>
            </a:extLst>
          </p:cNvPr>
          <p:cNvSpPr>
            <a:spLocks noGrp="1"/>
          </p:cNvSpPr>
          <p:nvPr>
            <p:ph type="title"/>
          </p:nvPr>
        </p:nvSpPr>
        <p:spPr/>
        <p:txBody>
          <a:bodyPr/>
          <a:lstStyle/>
          <a:p>
            <a:r>
              <a:rPr lang="es-MX" altLang="es-MX" sz="5400" dirty="0"/>
              <a:t>Microarquitectura del Procesador</a:t>
            </a:r>
            <a:endParaRPr lang="en-US" sz="5400" dirty="0"/>
          </a:p>
        </p:txBody>
      </p:sp>
      <p:sp>
        <p:nvSpPr>
          <p:cNvPr id="2" name="Subtítulo 1">
            <a:extLst>
              <a:ext uri="{FF2B5EF4-FFF2-40B4-BE49-F238E27FC236}">
                <a16:creationId xmlns:a16="http://schemas.microsoft.com/office/drawing/2014/main" id="{AC3FD089-4585-F744-0234-66EDB20856E6}"/>
              </a:ext>
            </a:extLst>
          </p:cNvPr>
          <p:cNvSpPr>
            <a:spLocks noGrp="1"/>
          </p:cNvSpPr>
          <p:nvPr>
            <p:ph type="subTitle" idx="1"/>
          </p:nvPr>
        </p:nvSpPr>
        <p:spPr/>
        <p:txBody>
          <a:bodyPr/>
          <a:lstStyle/>
          <a:p>
            <a:r>
              <a:rPr lang="es-MX" dirty="0"/>
              <a:t>Lagarto HUN</a:t>
            </a:r>
          </a:p>
        </p:txBody>
      </p:sp>
      <p:pic>
        <p:nvPicPr>
          <p:cNvPr id="6" name="Marcador de contenido 5" descr="Imagen que contiene bicicleta, reloj, monitor, grande&#10;&#10;Descripción generada automáticamente">
            <a:extLst>
              <a:ext uri="{FF2B5EF4-FFF2-40B4-BE49-F238E27FC236}">
                <a16:creationId xmlns:a16="http://schemas.microsoft.com/office/drawing/2014/main" id="{50426CF2-A9AA-9F8C-2FCC-F77DAD53606F}"/>
              </a:ext>
            </a:extLst>
          </p:cNvPr>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rot="5400000">
            <a:off x="9985558" y="2663615"/>
            <a:ext cx="7535862" cy="5651896"/>
          </a:xfrm>
        </p:spPr>
      </p:pic>
      <p:sp>
        <p:nvSpPr>
          <p:cNvPr id="4" name="Marcador de texto 3">
            <a:extLst>
              <a:ext uri="{FF2B5EF4-FFF2-40B4-BE49-F238E27FC236}">
                <a16:creationId xmlns:a16="http://schemas.microsoft.com/office/drawing/2014/main" id="{B201F314-32DD-5753-7C03-C8779A288B10}"/>
              </a:ext>
            </a:extLst>
          </p:cNvPr>
          <p:cNvSpPr>
            <a:spLocks noGrp="1"/>
          </p:cNvSpPr>
          <p:nvPr>
            <p:ph type="body" sz="quarter" idx="13"/>
          </p:nvPr>
        </p:nvSpPr>
        <p:spPr/>
        <p:txBody>
          <a:bodyPr/>
          <a:lstStyle/>
          <a:p>
            <a:endParaRPr lang="es-MX"/>
          </a:p>
        </p:txBody>
      </p:sp>
      <p:pic>
        <p:nvPicPr>
          <p:cNvPr id="9" name="Imagen 8">
            <a:extLst>
              <a:ext uri="{FF2B5EF4-FFF2-40B4-BE49-F238E27FC236}">
                <a16:creationId xmlns:a16="http://schemas.microsoft.com/office/drawing/2014/main" id="{C7B193F0-433E-2C78-9F8C-2FE836DB10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585" y="2086959"/>
            <a:ext cx="7337297" cy="6933214"/>
          </a:xfrm>
          <a:prstGeom prst="rect">
            <a:avLst/>
          </a:prstGeom>
        </p:spPr>
      </p:pic>
      <p:sp>
        <p:nvSpPr>
          <p:cNvPr id="11" name="CuadroTexto 10">
            <a:extLst>
              <a:ext uri="{FF2B5EF4-FFF2-40B4-BE49-F238E27FC236}">
                <a16:creationId xmlns:a16="http://schemas.microsoft.com/office/drawing/2014/main" id="{42039E49-8B15-6330-1A73-68C11D02B3B2}"/>
              </a:ext>
            </a:extLst>
          </p:cNvPr>
          <p:cNvSpPr txBox="1"/>
          <p:nvPr/>
        </p:nvSpPr>
        <p:spPr>
          <a:xfrm>
            <a:off x="10927541" y="1940203"/>
            <a:ext cx="5651896" cy="878702"/>
          </a:xfrm>
          <a:prstGeom prst="rect">
            <a:avLst/>
          </a:prstGeom>
          <a:noFill/>
        </p:spPr>
        <p:txBody>
          <a:bodyPr wrap="square">
            <a:spAutoFit/>
          </a:bodyPr>
          <a:lstStyle/>
          <a:p>
            <a:pPr marL="0" marR="0" lvl="0" indent="0" algn="ctr" defTabSz="1371669"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s-MX" altLang="es-MX" sz="2800" b="1" i="0" u="none" strike="noStrike" kern="1200" cap="none" spc="0" normalizeH="0" baseline="0" noProof="0" dirty="0">
                <a:ln>
                  <a:noFill/>
                </a:ln>
                <a:solidFill>
                  <a:schemeClr val="bg1"/>
                </a:solidFill>
                <a:effectLst/>
                <a:uLnTx/>
                <a:uFillTx/>
                <a:latin typeface="Bebas Neue Regular"/>
                <a:ea typeface="Roboto" panose="02000000000000000000" pitchFamily="2" charset="0"/>
                <a:cs typeface="+mn-cs"/>
              </a:rPr>
              <a:t>Microfotografía  Lagarto I</a:t>
            </a:r>
          </a:p>
          <a:p>
            <a:pPr marL="0" marR="0" lvl="0" indent="0" algn="ctr" defTabSz="1371669"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s-MX" altLang="es-MX" sz="2800" b="1" i="0" u="none" strike="noStrike" kern="1200" cap="none" spc="0" normalizeH="0" baseline="0" noProof="0" dirty="0">
                <a:ln>
                  <a:noFill/>
                </a:ln>
                <a:solidFill>
                  <a:schemeClr val="bg1"/>
                </a:solidFill>
                <a:effectLst/>
                <a:uLnTx/>
                <a:uFillTx/>
                <a:latin typeface="Bebas Neue Regular"/>
                <a:ea typeface="Roboto" panose="02000000000000000000" pitchFamily="2" charset="0"/>
                <a:cs typeface="+mn-cs"/>
              </a:rPr>
              <a:t>45nm TMSC </a:t>
            </a:r>
          </a:p>
        </p:txBody>
      </p:sp>
    </p:spTree>
    <p:extLst>
      <p:ext uri="{BB962C8B-B14F-4D97-AF65-F5344CB8AC3E}">
        <p14:creationId xmlns:p14="http://schemas.microsoft.com/office/powerpoint/2010/main" val="107664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 Placeholder 6">
            <a:extLst>
              <a:ext uri="{FF2B5EF4-FFF2-40B4-BE49-F238E27FC236}">
                <a16:creationId xmlns:a16="http://schemas.microsoft.com/office/drawing/2014/main" id="{4FBCD3DF-35CA-4B4E-B62A-F9A884C438B8}"/>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10</a:t>
            </a:fld>
            <a:endParaRPr lang="en-US" dirty="0"/>
          </a:p>
        </p:txBody>
      </p:sp>
      <p:pic>
        <p:nvPicPr>
          <p:cNvPr id="202" name="Imagen 201">
            <a:extLst>
              <a:ext uri="{FF2B5EF4-FFF2-40B4-BE49-F238E27FC236}">
                <a16:creationId xmlns:a16="http://schemas.microsoft.com/office/drawing/2014/main" id="{532A0BD8-30A1-4359-8DF3-10A711F14112}"/>
              </a:ext>
            </a:extLst>
          </p:cNvPr>
          <p:cNvPicPr>
            <a:picLocks noChangeAspect="1"/>
          </p:cNvPicPr>
          <p:nvPr/>
        </p:nvPicPr>
        <p:blipFill rotWithShape="1">
          <a:blip r:embed="rId2"/>
          <a:srcRect l="27126" t="43527" r="58913" b="52458"/>
          <a:stretch/>
        </p:blipFill>
        <p:spPr>
          <a:xfrm>
            <a:off x="16514395" y="9265270"/>
            <a:ext cx="1645920" cy="266107"/>
          </a:xfrm>
          <a:prstGeom prst="rect">
            <a:avLst/>
          </a:prstGeom>
        </p:spPr>
      </p:pic>
      <p:grpSp>
        <p:nvGrpSpPr>
          <p:cNvPr id="174" name="Grupo 173">
            <a:extLst>
              <a:ext uri="{FF2B5EF4-FFF2-40B4-BE49-F238E27FC236}">
                <a16:creationId xmlns:a16="http://schemas.microsoft.com/office/drawing/2014/main" id="{24B1647D-2745-4353-9C88-DC820CC63243}"/>
              </a:ext>
            </a:extLst>
          </p:cNvPr>
          <p:cNvGrpSpPr/>
          <p:nvPr/>
        </p:nvGrpSpPr>
        <p:grpSpPr>
          <a:xfrm>
            <a:off x="4475853" y="1579204"/>
            <a:ext cx="13381745" cy="7465478"/>
            <a:chOff x="428902" y="379984"/>
            <a:chExt cx="11366262" cy="5935679"/>
          </a:xfrm>
        </p:grpSpPr>
        <p:cxnSp>
          <p:nvCxnSpPr>
            <p:cNvPr id="175"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6"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78"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79"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0"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1"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182"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183"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184" name="Straight Arrow Connector 18">
              <a:extLst>
                <a:ext uri="{FF2B5EF4-FFF2-40B4-BE49-F238E27FC236}">
                  <a16:creationId xmlns:a16="http://schemas.microsoft.com/office/drawing/2014/main" id="{A8F1DD08-DDD2-46AF-907D-38E1B1609D6D}"/>
                </a:ext>
              </a:extLst>
            </p:cNvPr>
            <p:cNvCxnSpPr>
              <a:stCxn id="181"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5"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6"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187"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188"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189"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0"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1"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92"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193"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4"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5"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a:ln w="19050">
              <a:solidFill>
                <a:srgbClr val="660033"/>
              </a:solidFill>
            </a:ln>
          </p:spPr>
          <p:style>
            <a:lnRef idx="2">
              <a:schemeClr val="dk1"/>
            </a:lnRef>
            <a:fillRef idx="0">
              <a:schemeClr val="dk1"/>
            </a:fillRef>
            <a:effectRef idx="1">
              <a:schemeClr val="dk1"/>
            </a:effectRef>
            <a:fontRef idx="minor">
              <a:schemeClr val="tx1"/>
            </a:fontRef>
          </p:style>
        </p:cxnSp>
        <p:cxnSp>
          <p:nvCxnSpPr>
            <p:cNvPr id="196"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00" name="TextBox 112">
              <a:extLst>
                <a:ext uri="{FF2B5EF4-FFF2-40B4-BE49-F238E27FC236}">
                  <a16:creationId xmlns:a16="http://schemas.microsoft.com/office/drawing/2014/main" id="{4A5A6C1D-C46B-4B6A-8612-13455A1B77A7}"/>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201" name="TextBox 113">
              <a:extLst>
                <a:ext uri="{FF2B5EF4-FFF2-40B4-BE49-F238E27FC236}">
                  <a16:creationId xmlns:a16="http://schemas.microsoft.com/office/drawing/2014/main" id="{8F01E23F-DAF8-42FA-8006-A9C8AA202017}"/>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203"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4"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5"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6"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7"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8"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09"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210"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a:ln w="19050">
              <a:solidFill>
                <a:srgbClr val="660033"/>
              </a:solidFill>
            </a:ln>
          </p:spPr>
          <p:style>
            <a:lnRef idx="2">
              <a:schemeClr val="dk1"/>
            </a:lnRef>
            <a:fillRef idx="0">
              <a:schemeClr val="dk1"/>
            </a:fillRef>
            <a:effectRef idx="1">
              <a:schemeClr val="dk1"/>
            </a:effectRef>
            <a:fontRef idx="minor">
              <a:schemeClr val="tx1"/>
            </a:fontRef>
          </p:style>
        </p:cxnSp>
        <p:cxnSp>
          <p:nvCxnSpPr>
            <p:cNvPr id="211"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2"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13"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4"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5"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6"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9"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220"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221"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2"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3"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4"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5"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6"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7"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8"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9" name="Straight Arrow Connector 196">
              <a:extLst>
                <a:ext uri="{FF2B5EF4-FFF2-40B4-BE49-F238E27FC236}">
                  <a16:creationId xmlns:a16="http://schemas.microsoft.com/office/drawing/2014/main" id="{7D51A564-ABA0-4B0F-B840-D0E0A65DCCC4}"/>
                </a:ext>
              </a:extLst>
            </p:cNvPr>
            <p:cNvCxnSpPr>
              <a:endCxn id="183"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30"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31"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2"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233"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332"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334"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5"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6"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7"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338"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339"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340"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333" name="TextBox 206">
                <a:extLst>
                  <a:ext uri="{FF2B5EF4-FFF2-40B4-BE49-F238E27FC236}">
                    <a16:creationId xmlns:a16="http://schemas.microsoft.com/office/drawing/2014/main" id="{07FE5CD5-1619-4075-B311-B544CF18EBEB}"/>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234"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5"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6"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7"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8"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239"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40"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1"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2"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3"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4"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5"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6"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7"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8"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9"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0"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1"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2"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3"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4"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5"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6"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7"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8"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9"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0"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1"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262"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3"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4"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5"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6" name="TextBox 320">
              <a:extLst>
                <a:ext uri="{FF2B5EF4-FFF2-40B4-BE49-F238E27FC236}">
                  <a16:creationId xmlns:a16="http://schemas.microsoft.com/office/drawing/2014/main" id="{558C5E38-7F82-43E5-88A2-52EE8C6B14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267" name="TextBox 321">
              <a:extLst>
                <a:ext uri="{FF2B5EF4-FFF2-40B4-BE49-F238E27FC236}">
                  <a16:creationId xmlns:a16="http://schemas.microsoft.com/office/drawing/2014/main" id="{3C2E08FF-AC52-43E7-BD61-E4399BED8D19}"/>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268" name="TextBox 322">
              <a:extLst>
                <a:ext uri="{FF2B5EF4-FFF2-40B4-BE49-F238E27FC236}">
                  <a16:creationId xmlns:a16="http://schemas.microsoft.com/office/drawing/2014/main" id="{75A33D79-A138-412A-B75B-C07F9139480A}"/>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269" name="TextBox 323">
              <a:extLst>
                <a:ext uri="{FF2B5EF4-FFF2-40B4-BE49-F238E27FC236}">
                  <a16:creationId xmlns:a16="http://schemas.microsoft.com/office/drawing/2014/main" id="{870B00F5-5F20-4A8A-B1E9-58B1047A69A5}"/>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270" name="TextBox 324">
              <a:extLst>
                <a:ext uri="{FF2B5EF4-FFF2-40B4-BE49-F238E27FC236}">
                  <a16:creationId xmlns:a16="http://schemas.microsoft.com/office/drawing/2014/main" id="{4CDDDAC3-2C19-43B7-96FD-AF30CB5F8ADD}"/>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271"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3"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274"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275"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6"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7"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8"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1"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2"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3"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4"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285" name="TextBox 374">
              <a:extLst>
                <a:ext uri="{FF2B5EF4-FFF2-40B4-BE49-F238E27FC236}">
                  <a16:creationId xmlns:a16="http://schemas.microsoft.com/office/drawing/2014/main" id="{D05EF3CB-B56C-4BFD-B061-E3A6EBB382F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286" name="TextBox 375">
              <a:extLst>
                <a:ext uri="{FF2B5EF4-FFF2-40B4-BE49-F238E27FC236}">
                  <a16:creationId xmlns:a16="http://schemas.microsoft.com/office/drawing/2014/main" id="{C29BA122-3A51-4DFA-94BC-17B0BEF80D9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287" name="TextBox 376">
              <a:extLst>
                <a:ext uri="{FF2B5EF4-FFF2-40B4-BE49-F238E27FC236}">
                  <a16:creationId xmlns:a16="http://schemas.microsoft.com/office/drawing/2014/main" id="{03F2B763-1FB0-4AA8-9E2B-A0F4EC8E155A}"/>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288"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9"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290"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91"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292"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293"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4"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295"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96"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297"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298"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299"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300"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2"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3"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4"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5"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307"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08"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330"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31"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309"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328"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29"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310" name="TextBox 427">
              <a:extLst>
                <a:ext uri="{FF2B5EF4-FFF2-40B4-BE49-F238E27FC236}">
                  <a16:creationId xmlns:a16="http://schemas.microsoft.com/office/drawing/2014/main" id="{783341DB-CFD1-450A-830E-03EB8A0CD814}"/>
                </a:ext>
              </a:extLst>
            </p:cNvPr>
            <p:cNvSpPr txBox="1"/>
            <p:nvPr/>
          </p:nvSpPr>
          <p:spPr>
            <a:xfrm>
              <a:off x="1617148" y="428033"/>
              <a:ext cx="735520" cy="269179"/>
            </a:xfrm>
            <a:prstGeom prst="rect">
              <a:avLst/>
            </a:prstGeom>
            <a:noFill/>
          </p:spPr>
          <p:txBody>
            <a:bodyPr wrap="none" rtlCol="0">
              <a:spAutoFit/>
            </a:bodyPr>
            <a:lstStyle/>
            <a:p>
              <a:r>
                <a:rPr lang="es-MX" sz="1600" dirty="0">
                  <a:latin typeface="Helvetica Condensed" panose="020B0606020202030204" pitchFamily="34" charset="0"/>
                </a:rPr>
                <a:t>FETCH</a:t>
              </a:r>
            </a:p>
          </p:txBody>
        </p:sp>
        <p:cxnSp>
          <p:nvCxnSpPr>
            <p:cNvPr id="311" name="Straight Arrow Connector 428">
              <a:extLst>
                <a:ext uri="{FF2B5EF4-FFF2-40B4-BE49-F238E27FC236}">
                  <a16:creationId xmlns:a16="http://schemas.microsoft.com/office/drawing/2014/main" id="{DFD8D290-1DB3-4032-A1F4-ABF08D1C6173}"/>
                </a:ext>
              </a:extLst>
            </p:cNvPr>
            <p:cNvCxnSpPr>
              <a:endCxn id="178"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2"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3"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4"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5" name="TextBox 438">
              <a:extLst>
                <a:ext uri="{FF2B5EF4-FFF2-40B4-BE49-F238E27FC236}">
                  <a16:creationId xmlns:a16="http://schemas.microsoft.com/office/drawing/2014/main" id="{1A69E2CE-1055-435F-BE6E-E0EEB0947F81}"/>
                </a:ext>
              </a:extLst>
            </p:cNvPr>
            <p:cNvSpPr txBox="1"/>
            <p:nvPr/>
          </p:nvSpPr>
          <p:spPr>
            <a:xfrm>
              <a:off x="3702123" y="386245"/>
              <a:ext cx="900269" cy="269179"/>
            </a:xfrm>
            <a:prstGeom prst="rect">
              <a:avLst/>
            </a:prstGeom>
            <a:noFill/>
          </p:spPr>
          <p:txBody>
            <a:bodyPr wrap="none" rtlCol="0">
              <a:spAutoFit/>
            </a:bodyPr>
            <a:lstStyle/>
            <a:p>
              <a:r>
                <a:rPr lang="es-MX" sz="1600" dirty="0">
                  <a:latin typeface="Helvetica Condensed" panose="020B0606020202030204" pitchFamily="34" charset="0"/>
                </a:rPr>
                <a:t>DECODE</a:t>
              </a:r>
            </a:p>
          </p:txBody>
        </p:sp>
        <p:sp>
          <p:nvSpPr>
            <p:cNvPr id="316" name="TextBox 439">
              <a:extLst>
                <a:ext uri="{FF2B5EF4-FFF2-40B4-BE49-F238E27FC236}">
                  <a16:creationId xmlns:a16="http://schemas.microsoft.com/office/drawing/2014/main" id="{1DE34D9A-BD9C-4172-8938-ECEC5088E1F7}"/>
                </a:ext>
              </a:extLst>
            </p:cNvPr>
            <p:cNvSpPr txBox="1"/>
            <p:nvPr/>
          </p:nvSpPr>
          <p:spPr>
            <a:xfrm>
              <a:off x="5167227" y="382357"/>
              <a:ext cx="1692701" cy="269179"/>
            </a:xfrm>
            <a:prstGeom prst="rect">
              <a:avLst/>
            </a:prstGeom>
            <a:noFill/>
          </p:spPr>
          <p:txBody>
            <a:bodyPr wrap="none" rtlCol="0">
              <a:spAutoFit/>
            </a:bodyPr>
            <a:lstStyle/>
            <a:p>
              <a:r>
                <a:rPr lang="es-MX" sz="1600" dirty="0">
                  <a:latin typeface="Helvetica Condensed" panose="020B0606020202030204" pitchFamily="34" charset="0"/>
                </a:rPr>
                <a:t>READ REGISTERS</a:t>
              </a:r>
            </a:p>
          </p:txBody>
        </p:sp>
        <p:sp>
          <p:nvSpPr>
            <p:cNvPr id="317" name="TextBox 440">
              <a:extLst>
                <a:ext uri="{FF2B5EF4-FFF2-40B4-BE49-F238E27FC236}">
                  <a16:creationId xmlns:a16="http://schemas.microsoft.com/office/drawing/2014/main" id="{DA1FBE2A-12E5-404A-8E2D-DB81E104F7D0}"/>
                </a:ext>
              </a:extLst>
            </p:cNvPr>
            <p:cNvSpPr txBox="1"/>
            <p:nvPr/>
          </p:nvSpPr>
          <p:spPr>
            <a:xfrm>
              <a:off x="7332176" y="379984"/>
              <a:ext cx="976517" cy="269179"/>
            </a:xfrm>
            <a:prstGeom prst="rect">
              <a:avLst/>
            </a:prstGeom>
            <a:noFill/>
          </p:spPr>
          <p:txBody>
            <a:bodyPr wrap="none" rtlCol="0">
              <a:spAutoFit/>
            </a:bodyPr>
            <a:lstStyle/>
            <a:p>
              <a:r>
                <a:rPr lang="es-MX" sz="1600" dirty="0">
                  <a:latin typeface="Helvetica Condensed" panose="020B0606020202030204" pitchFamily="34" charset="0"/>
                </a:rPr>
                <a:t>EXECUTE</a:t>
              </a:r>
            </a:p>
          </p:txBody>
        </p:sp>
        <p:sp>
          <p:nvSpPr>
            <p:cNvPr id="318" name="TextBox 441">
              <a:extLst>
                <a:ext uri="{FF2B5EF4-FFF2-40B4-BE49-F238E27FC236}">
                  <a16:creationId xmlns:a16="http://schemas.microsoft.com/office/drawing/2014/main" id="{8FBCADEA-E842-4447-8D08-F909D4D9F523}"/>
                </a:ext>
              </a:extLst>
            </p:cNvPr>
            <p:cNvSpPr txBox="1"/>
            <p:nvPr/>
          </p:nvSpPr>
          <p:spPr>
            <a:xfrm>
              <a:off x="8808997" y="383438"/>
              <a:ext cx="1687637" cy="269179"/>
            </a:xfrm>
            <a:prstGeom prst="rect">
              <a:avLst/>
            </a:prstGeom>
            <a:noFill/>
          </p:spPr>
          <p:txBody>
            <a:bodyPr wrap="none" rtlCol="0">
              <a:spAutoFit/>
            </a:bodyPr>
            <a:lstStyle/>
            <a:p>
              <a:r>
                <a:rPr lang="es-MX" sz="1600" dirty="0">
                  <a:latin typeface="Helvetica Condensed" panose="020B0606020202030204" pitchFamily="34" charset="0"/>
                </a:rPr>
                <a:t>MEMORY ACCESS</a:t>
              </a:r>
            </a:p>
          </p:txBody>
        </p:sp>
        <p:sp>
          <p:nvSpPr>
            <p:cNvPr id="319" name="TextBox 442">
              <a:extLst>
                <a:ext uri="{FF2B5EF4-FFF2-40B4-BE49-F238E27FC236}">
                  <a16:creationId xmlns:a16="http://schemas.microsoft.com/office/drawing/2014/main" id="{1CA76A85-0508-45E2-B823-173C9C131DC8}"/>
                </a:ext>
              </a:extLst>
            </p:cNvPr>
            <p:cNvSpPr txBox="1"/>
            <p:nvPr/>
          </p:nvSpPr>
          <p:spPr>
            <a:xfrm>
              <a:off x="10555865" y="388960"/>
              <a:ext cx="1239299" cy="269179"/>
            </a:xfrm>
            <a:prstGeom prst="rect">
              <a:avLst/>
            </a:prstGeom>
            <a:noFill/>
          </p:spPr>
          <p:txBody>
            <a:bodyPr wrap="none" rtlCol="0">
              <a:spAutoFit/>
            </a:bodyPr>
            <a:lstStyle/>
            <a:p>
              <a:r>
                <a:rPr lang="es-MX" sz="1600" dirty="0">
                  <a:latin typeface="Helvetica Condensed" panose="020B0606020202030204" pitchFamily="34" charset="0"/>
                </a:rPr>
                <a:t>WRITE BACK</a:t>
              </a:r>
            </a:p>
          </p:txBody>
        </p:sp>
        <p:cxnSp>
          <p:nvCxnSpPr>
            <p:cNvPr id="320"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1"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5"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6"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7" name="Rectangle 3">
              <a:extLst>
                <a:ext uri="{FF2B5EF4-FFF2-40B4-BE49-F238E27FC236}">
                  <a16:creationId xmlns:a16="http://schemas.microsoft.com/office/drawing/2014/main" id="{D7F61AB4-A21F-4EBB-9367-92DD73C81D3F}"/>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pic>
        <p:nvPicPr>
          <p:cNvPr id="173" name="Imagen 172">
            <a:extLst>
              <a:ext uri="{FF2B5EF4-FFF2-40B4-BE49-F238E27FC236}">
                <a16:creationId xmlns:a16="http://schemas.microsoft.com/office/drawing/2014/main" id="{33C550C9-822F-4749-80AC-002B8B759F9B}"/>
              </a:ext>
            </a:extLst>
          </p:cNvPr>
          <p:cNvPicPr>
            <a:picLocks noChangeAspect="1"/>
          </p:cNvPicPr>
          <p:nvPr/>
        </p:nvPicPr>
        <p:blipFill rotWithShape="1">
          <a:blip r:embed="rId3"/>
          <a:srcRect l="27196" t="47273" r="58925" b="48813"/>
          <a:stretch/>
        </p:blipFill>
        <p:spPr>
          <a:xfrm>
            <a:off x="14275993" y="9283655"/>
            <a:ext cx="1645920" cy="260985"/>
          </a:xfrm>
          <a:prstGeom prst="rect">
            <a:avLst/>
          </a:prstGeom>
        </p:spPr>
      </p:pic>
      <p:sp>
        <p:nvSpPr>
          <p:cNvPr id="198"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341"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199" name="Tabla 196">
            <a:extLst>
              <a:ext uri="{FF2B5EF4-FFF2-40B4-BE49-F238E27FC236}">
                <a16:creationId xmlns:a16="http://schemas.microsoft.com/office/drawing/2014/main" id="{83CA8D87-E13C-4F28-97E0-C8DB365C82C4}"/>
              </a:ext>
            </a:extLst>
          </p:cNvPr>
          <p:cNvGraphicFramePr>
            <a:graphicFrameLocks noGrp="1"/>
          </p:cNvGraphicFramePr>
          <p:nvPr>
            <p:extLst>
              <p:ext uri="{D42A27DB-BD31-4B8C-83A1-F6EECF244321}">
                <p14:modId xmlns:p14="http://schemas.microsoft.com/office/powerpoint/2010/main" val="3441353931"/>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R2 + R3</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6" name="Título 2">
            <a:extLst>
              <a:ext uri="{FF2B5EF4-FFF2-40B4-BE49-F238E27FC236}">
                <a16:creationId xmlns:a16="http://schemas.microsoft.com/office/drawing/2014/main" id="{C432C1C9-73A2-B60D-D36F-7A9742324101}"/>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7" name="Subtítulo 3">
            <a:extLst>
              <a:ext uri="{FF2B5EF4-FFF2-40B4-BE49-F238E27FC236}">
                <a16:creationId xmlns:a16="http://schemas.microsoft.com/office/drawing/2014/main" id="{1CF1B39D-AE5B-166C-0082-E2531AA23BC2}"/>
              </a:ext>
            </a:extLst>
          </p:cNvPr>
          <p:cNvSpPr>
            <a:spLocks noGrp="1"/>
          </p:cNvSpPr>
          <p:nvPr>
            <p:ph type="subTitle" idx="1"/>
          </p:nvPr>
        </p:nvSpPr>
        <p:spPr>
          <a:xfrm>
            <a:off x="484675" y="921166"/>
            <a:ext cx="12532823" cy="445226"/>
          </a:xfrm>
        </p:spPr>
        <p:txBody>
          <a:bodyPr/>
          <a:lstStyle/>
          <a:p>
            <a:r>
              <a:rPr lang="es-MX" dirty="0"/>
              <a:t>Adelantado de valores</a:t>
            </a:r>
          </a:p>
        </p:txBody>
      </p:sp>
    </p:spTree>
    <p:extLst>
      <p:ext uri="{BB962C8B-B14F-4D97-AF65-F5344CB8AC3E}">
        <p14:creationId xmlns:p14="http://schemas.microsoft.com/office/powerpoint/2010/main" val="57557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 Placeholder 6">
            <a:extLst>
              <a:ext uri="{FF2B5EF4-FFF2-40B4-BE49-F238E27FC236}">
                <a16:creationId xmlns:a16="http://schemas.microsoft.com/office/drawing/2014/main" id="{F797B684-765E-47D6-BB1D-4A9291BBFA35}"/>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11</a:t>
            </a:fld>
            <a:endParaRPr lang="en-US" dirty="0"/>
          </a:p>
        </p:txBody>
      </p:sp>
      <p:graphicFrame>
        <p:nvGraphicFramePr>
          <p:cNvPr id="197" name="Tabla 196">
            <a:extLst>
              <a:ext uri="{FF2B5EF4-FFF2-40B4-BE49-F238E27FC236}">
                <a16:creationId xmlns:a16="http://schemas.microsoft.com/office/drawing/2014/main" id="{440162F0-71DF-4109-8D02-17257AC59D0C}"/>
              </a:ext>
            </a:extLst>
          </p:cNvPr>
          <p:cNvGraphicFramePr>
            <a:graphicFrameLocks noGrp="1"/>
          </p:cNvGraphicFramePr>
          <p:nvPr>
            <p:extLst>
              <p:ext uri="{D42A27DB-BD31-4B8C-83A1-F6EECF244321}">
                <p14:modId xmlns:p14="http://schemas.microsoft.com/office/powerpoint/2010/main" val="922743053"/>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LD 0(R2)</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grpSp>
        <p:nvGrpSpPr>
          <p:cNvPr id="174" name="Grupo 173">
            <a:extLst>
              <a:ext uri="{FF2B5EF4-FFF2-40B4-BE49-F238E27FC236}">
                <a16:creationId xmlns:a16="http://schemas.microsoft.com/office/drawing/2014/main" id="{24B1647D-2745-4353-9C88-DC820CC63243}"/>
              </a:ext>
            </a:extLst>
          </p:cNvPr>
          <p:cNvGrpSpPr/>
          <p:nvPr/>
        </p:nvGrpSpPr>
        <p:grpSpPr>
          <a:xfrm>
            <a:off x="4475853" y="1579204"/>
            <a:ext cx="13277909" cy="7465478"/>
            <a:chOff x="428902" y="379984"/>
            <a:chExt cx="11278065" cy="5935679"/>
          </a:xfrm>
        </p:grpSpPr>
        <p:cxnSp>
          <p:nvCxnSpPr>
            <p:cNvPr id="175"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6"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78"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79"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0"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1"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182"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183"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184" name="Straight Arrow Connector 18">
              <a:extLst>
                <a:ext uri="{FF2B5EF4-FFF2-40B4-BE49-F238E27FC236}">
                  <a16:creationId xmlns:a16="http://schemas.microsoft.com/office/drawing/2014/main" id="{A8F1DD08-DDD2-46AF-907D-38E1B1609D6D}"/>
                </a:ext>
              </a:extLst>
            </p:cNvPr>
            <p:cNvCxnSpPr>
              <a:stCxn id="181"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5"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6"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187"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188"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189"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0"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1"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92"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193"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4"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5"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00" name="TextBox 112">
              <a:extLst>
                <a:ext uri="{FF2B5EF4-FFF2-40B4-BE49-F238E27FC236}">
                  <a16:creationId xmlns:a16="http://schemas.microsoft.com/office/drawing/2014/main" id="{4A5A6C1D-C46B-4B6A-8612-13455A1B77A7}"/>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201" name="TextBox 113">
              <a:extLst>
                <a:ext uri="{FF2B5EF4-FFF2-40B4-BE49-F238E27FC236}">
                  <a16:creationId xmlns:a16="http://schemas.microsoft.com/office/drawing/2014/main" id="{8F01E23F-DAF8-42FA-8006-A9C8AA202017}"/>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203"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4"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5"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6"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7"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8"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09"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210"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2"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13"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4"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5"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6"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9"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220"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221"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2"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3"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4"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5"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6"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7"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8"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9" name="Straight Arrow Connector 196">
              <a:extLst>
                <a:ext uri="{FF2B5EF4-FFF2-40B4-BE49-F238E27FC236}">
                  <a16:creationId xmlns:a16="http://schemas.microsoft.com/office/drawing/2014/main" id="{7D51A564-ABA0-4B0F-B840-D0E0A65DCCC4}"/>
                </a:ext>
              </a:extLst>
            </p:cNvPr>
            <p:cNvCxnSpPr>
              <a:endCxn id="183"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30"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31"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2"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233"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332"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334"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5"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6"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7"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338"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339"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340"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333" name="TextBox 206">
                <a:extLst>
                  <a:ext uri="{FF2B5EF4-FFF2-40B4-BE49-F238E27FC236}">
                    <a16:creationId xmlns:a16="http://schemas.microsoft.com/office/drawing/2014/main" id="{07FE5CD5-1619-4075-B311-B544CF18EBEB}"/>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234"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5"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6"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7"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8"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239"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40"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1"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2"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3"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4"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5"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6"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7"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8"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9"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0"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1"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2"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3"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4"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5"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6"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7"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8"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9"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0"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1"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262"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3"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4"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5"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6" name="TextBox 320">
              <a:extLst>
                <a:ext uri="{FF2B5EF4-FFF2-40B4-BE49-F238E27FC236}">
                  <a16:creationId xmlns:a16="http://schemas.microsoft.com/office/drawing/2014/main" id="{558C5E38-7F82-43E5-88A2-52EE8C6B14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267" name="TextBox 321">
              <a:extLst>
                <a:ext uri="{FF2B5EF4-FFF2-40B4-BE49-F238E27FC236}">
                  <a16:creationId xmlns:a16="http://schemas.microsoft.com/office/drawing/2014/main" id="{3C2E08FF-AC52-43E7-BD61-E4399BED8D19}"/>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268" name="TextBox 322">
              <a:extLst>
                <a:ext uri="{FF2B5EF4-FFF2-40B4-BE49-F238E27FC236}">
                  <a16:creationId xmlns:a16="http://schemas.microsoft.com/office/drawing/2014/main" id="{75A33D79-A138-412A-B75B-C07F9139480A}"/>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269" name="TextBox 323">
              <a:extLst>
                <a:ext uri="{FF2B5EF4-FFF2-40B4-BE49-F238E27FC236}">
                  <a16:creationId xmlns:a16="http://schemas.microsoft.com/office/drawing/2014/main" id="{870B00F5-5F20-4A8A-B1E9-58B1047A69A5}"/>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270" name="TextBox 324">
              <a:extLst>
                <a:ext uri="{FF2B5EF4-FFF2-40B4-BE49-F238E27FC236}">
                  <a16:creationId xmlns:a16="http://schemas.microsoft.com/office/drawing/2014/main" id="{4CDDDAC3-2C19-43B7-96FD-AF30CB5F8ADD}"/>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271"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3"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274"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275"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6"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7"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8"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1"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2"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3"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4"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285" name="TextBox 374">
              <a:extLst>
                <a:ext uri="{FF2B5EF4-FFF2-40B4-BE49-F238E27FC236}">
                  <a16:creationId xmlns:a16="http://schemas.microsoft.com/office/drawing/2014/main" id="{D05EF3CB-B56C-4BFD-B061-E3A6EBB382F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286" name="TextBox 375">
              <a:extLst>
                <a:ext uri="{FF2B5EF4-FFF2-40B4-BE49-F238E27FC236}">
                  <a16:creationId xmlns:a16="http://schemas.microsoft.com/office/drawing/2014/main" id="{C29BA122-3A51-4DFA-94BC-17B0BEF80D9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287" name="TextBox 376">
              <a:extLst>
                <a:ext uri="{FF2B5EF4-FFF2-40B4-BE49-F238E27FC236}">
                  <a16:creationId xmlns:a16="http://schemas.microsoft.com/office/drawing/2014/main" id="{03F2B763-1FB0-4AA8-9E2B-A0F4EC8E155A}"/>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288"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9"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290"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91"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292"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293"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4"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295"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96"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297"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298"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299"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300"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2"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3"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4"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5"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307"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08"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330"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31"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309"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328"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29"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310" name="TextBox 427">
              <a:extLst>
                <a:ext uri="{FF2B5EF4-FFF2-40B4-BE49-F238E27FC236}">
                  <a16:creationId xmlns:a16="http://schemas.microsoft.com/office/drawing/2014/main" id="{783341DB-CFD1-450A-830E-03EB8A0CD814}"/>
                </a:ext>
              </a:extLst>
            </p:cNvPr>
            <p:cNvSpPr txBox="1"/>
            <p:nvPr/>
          </p:nvSpPr>
          <p:spPr>
            <a:xfrm>
              <a:off x="1617148" y="428033"/>
              <a:ext cx="655029" cy="285036"/>
            </a:xfrm>
            <a:prstGeom prst="rect">
              <a:avLst/>
            </a:prstGeom>
            <a:noFill/>
          </p:spPr>
          <p:txBody>
            <a:bodyPr wrap="none" rtlCol="0">
              <a:spAutoFit/>
            </a:bodyPr>
            <a:lstStyle/>
            <a:p>
              <a:r>
                <a:rPr lang="es-MX" sz="1800" dirty="0">
                  <a:latin typeface="Helvetica Condensed" panose="020B0606020202030204" pitchFamily="34" charset="0"/>
                </a:rPr>
                <a:t>FETCH</a:t>
              </a:r>
            </a:p>
          </p:txBody>
        </p:sp>
        <p:cxnSp>
          <p:nvCxnSpPr>
            <p:cNvPr id="311" name="Straight Arrow Connector 428">
              <a:extLst>
                <a:ext uri="{FF2B5EF4-FFF2-40B4-BE49-F238E27FC236}">
                  <a16:creationId xmlns:a16="http://schemas.microsoft.com/office/drawing/2014/main" id="{DFD8D290-1DB3-4032-A1F4-ABF08D1C6173}"/>
                </a:ext>
              </a:extLst>
            </p:cNvPr>
            <p:cNvCxnSpPr>
              <a:endCxn id="178"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2"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3"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4"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5" name="TextBox 438">
              <a:extLst>
                <a:ext uri="{FF2B5EF4-FFF2-40B4-BE49-F238E27FC236}">
                  <a16:creationId xmlns:a16="http://schemas.microsoft.com/office/drawing/2014/main" id="{1A69E2CE-1055-435F-BE6E-E0EEB0947F81}"/>
                </a:ext>
              </a:extLst>
            </p:cNvPr>
            <p:cNvSpPr txBox="1"/>
            <p:nvPr/>
          </p:nvSpPr>
          <p:spPr>
            <a:xfrm>
              <a:off x="3702123" y="386245"/>
              <a:ext cx="804384" cy="285036"/>
            </a:xfrm>
            <a:prstGeom prst="rect">
              <a:avLst/>
            </a:prstGeom>
            <a:noFill/>
          </p:spPr>
          <p:txBody>
            <a:bodyPr wrap="none" rtlCol="0">
              <a:spAutoFit/>
            </a:bodyPr>
            <a:lstStyle/>
            <a:p>
              <a:r>
                <a:rPr lang="es-MX" sz="1800" dirty="0">
                  <a:latin typeface="Helvetica Condensed" panose="020B0606020202030204" pitchFamily="34" charset="0"/>
                </a:rPr>
                <a:t>DECODE</a:t>
              </a:r>
            </a:p>
          </p:txBody>
        </p:sp>
        <p:sp>
          <p:nvSpPr>
            <p:cNvPr id="316" name="TextBox 439">
              <a:extLst>
                <a:ext uri="{FF2B5EF4-FFF2-40B4-BE49-F238E27FC236}">
                  <a16:creationId xmlns:a16="http://schemas.microsoft.com/office/drawing/2014/main" id="{1DE34D9A-BD9C-4172-8938-ECEC5088E1F7}"/>
                </a:ext>
              </a:extLst>
            </p:cNvPr>
            <p:cNvSpPr txBox="1"/>
            <p:nvPr/>
          </p:nvSpPr>
          <p:spPr>
            <a:xfrm>
              <a:off x="5167227" y="382357"/>
              <a:ext cx="1545826" cy="285036"/>
            </a:xfrm>
            <a:prstGeom prst="rect">
              <a:avLst/>
            </a:prstGeom>
            <a:noFill/>
          </p:spPr>
          <p:txBody>
            <a:bodyPr wrap="none" rtlCol="0">
              <a:spAutoFit/>
            </a:bodyPr>
            <a:lstStyle/>
            <a:p>
              <a:r>
                <a:rPr lang="es-MX" sz="1800" dirty="0">
                  <a:latin typeface="Helvetica Condensed" panose="020B0606020202030204" pitchFamily="34" charset="0"/>
                </a:rPr>
                <a:t>READ REGISTERS</a:t>
              </a:r>
            </a:p>
          </p:txBody>
        </p:sp>
        <p:sp>
          <p:nvSpPr>
            <p:cNvPr id="317" name="TextBox 440">
              <a:extLst>
                <a:ext uri="{FF2B5EF4-FFF2-40B4-BE49-F238E27FC236}">
                  <a16:creationId xmlns:a16="http://schemas.microsoft.com/office/drawing/2014/main" id="{DA1FBE2A-12E5-404A-8E2D-DB81E104F7D0}"/>
                </a:ext>
              </a:extLst>
            </p:cNvPr>
            <p:cNvSpPr txBox="1"/>
            <p:nvPr/>
          </p:nvSpPr>
          <p:spPr>
            <a:xfrm>
              <a:off x="7332176" y="379984"/>
              <a:ext cx="868394" cy="285036"/>
            </a:xfrm>
            <a:prstGeom prst="rect">
              <a:avLst/>
            </a:prstGeom>
            <a:noFill/>
          </p:spPr>
          <p:txBody>
            <a:bodyPr wrap="none" rtlCol="0">
              <a:spAutoFit/>
            </a:bodyPr>
            <a:lstStyle/>
            <a:p>
              <a:r>
                <a:rPr lang="es-MX" sz="1800" dirty="0">
                  <a:latin typeface="Helvetica Condensed" panose="020B0606020202030204" pitchFamily="34" charset="0"/>
                </a:rPr>
                <a:t>EXECUTE</a:t>
              </a:r>
            </a:p>
          </p:txBody>
        </p:sp>
        <p:sp>
          <p:nvSpPr>
            <p:cNvPr id="318" name="TextBox 441">
              <a:extLst>
                <a:ext uri="{FF2B5EF4-FFF2-40B4-BE49-F238E27FC236}">
                  <a16:creationId xmlns:a16="http://schemas.microsoft.com/office/drawing/2014/main" id="{8FBCADEA-E842-4447-8D08-F909D4D9F523}"/>
                </a:ext>
              </a:extLst>
            </p:cNvPr>
            <p:cNvSpPr txBox="1"/>
            <p:nvPr/>
          </p:nvSpPr>
          <p:spPr>
            <a:xfrm>
              <a:off x="8808997" y="383438"/>
              <a:ext cx="1567163" cy="285036"/>
            </a:xfrm>
            <a:prstGeom prst="rect">
              <a:avLst/>
            </a:prstGeom>
            <a:noFill/>
          </p:spPr>
          <p:txBody>
            <a:bodyPr wrap="none" rtlCol="0">
              <a:spAutoFit/>
            </a:bodyPr>
            <a:lstStyle/>
            <a:p>
              <a:r>
                <a:rPr lang="es-MX" sz="1800" dirty="0">
                  <a:latin typeface="Helvetica Condensed" panose="020B0606020202030204" pitchFamily="34" charset="0"/>
                </a:rPr>
                <a:t>MEMORY ACCESS</a:t>
              </a:r>
            </a:p>
          </p:txBody>
        </p:sp>
        <p:sp>
          <p:nvSpPr>
            <p:cNvPr id="319" name="TextBox 442">
              <a:extLst>
                <a:ext uri="{FF2B5EF4-FFF2-40B4-BE49-F238E27FC236}">
                  <a16:creationId xmlns:a16="http://schemas.microsoft.com/office/drawing/2014/main" id="{1CA76A85-0508-45E2-B823-173C9C131DC8}"/>
                </a:ext>
              </a:extLst>
            </p:cNvPr>
            <p:cNvSpPr txBox="1"/>
            <p:nvPr/>
          </p:nvSpPr>
          <p:spPr>
            <a:xfrm>
              <a:off x="10555865" y="388960"/>
              <a:ext cx="1151102" cy="285036"/>
            </a:xfrm>
            <a:prstGeom prst="rect">
              <a:avLst/>
            </a:prstGeom>
            <a:noFill/>
          </p:spPr>
          <p:txBody>
            <a:bodyPr wrap="none" rtlCol="0">
              <a:spAutoFit/>
            </a:bodyPr>
            <a:lstStyle/>
            <a:p>
              <a:r>
                <a:rPr lang="es-MX" sz="1800" dirty="0">
                  <a:latin typeface="Helvetica Condensed" panose="020B0606020202030204" pitchFamily="34" charset="0"/>
                </a:rPr>
                <a:t>WRITE BACK</a:t>
              </a:r>
            </a:p>
          </p:txBody>
        </p:sp>
        <p:cxnSp>
          <p:nvCxnSpPr>
            <p:cNvPr id="320"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1"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5"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6"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7" name="Rectangle 3">
              <a:extLst>
                <a:ext uri="{FF2B5EF4-FFF2-40B4-BE49-F238E27FC236}">
                  <a16:creationId xmlns:a16="http://schemas.microsoft.com/office/drawing/2014/main" id="{D7F61AB4-A21F-4EBB-9367-92DD73C81D3F}"/>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sp>
        <p:nvSpPr>
          <p:cNvPr id="171"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172"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11" name="Título 2">
            <a:extLst>
              <a:ext uri="{FF2B5EF4-FFF2-40B4-BE49-F238E27FC236}">
                <a16:creationId xmlns:a16="http://schemas.microsoft.com/office/drawing/2014/main" id="{4A07F51B-F820-C237-A182-4C61D10AE4EC}"/>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12" name="Subtítulo 3">
            <a:extLst>
              <a:ext uri="{FF2B5EF4-FFF2-40B4-BE49-F238E27FC236}">
                <a16:creationId xmlns:a16="http://schemas.microsoft.com/office/drawing/2014/main" id="{C3A6EF63-9A8E-4B3E-21EE-B80C09F48822}"/>
              </a:ext>
            </a:extLst>
          </p:cNvPr>
          <p:cNvSpPr>
            <a:spLocks noGrp="1"/>
          </p:cNvSpPr>
          <p:nvPr>
            <p:ph type="subTitle" idx="1"/>
          </p:nvPr>
        </p:nvSpPr>
        <p:spPr>
          <a:xfrm>
            <a:off x="484675" y="921166"/>
            <a:ext cx="12532823" cy="445226"/>
          </a:xfrm>
        </p:spPr>
        <p:txBody>
          <a:bodyPr/>
          <a:lstStyle/>
          <a:p>
            <a:r>
              <a:rPr lang="es-MX" dirty="0"/>
              <a:t>Dependencia de datos</a:t>
            </a:r>
          </a:p>
        </p:txBody>
      </p:sp>
    </p:spTree>
    <p:extLst>
      <p:ext uri="{BB962C8B-B14F-4D97-AF65-F5344CB8AC3E}">
        <p14:creationId xmlns:p14="http://schemas.microsoft.com/office/powerpoint/2010/main" val="175430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 Placeholder 6">
            <a:extLst>
              <a:ext uri="{FF2B5EF4-FFF2-40B4-BE49-F238E27FC236}">
                <a16:creationId xmlns:a16="http://schemas.microsoft.com/office/drawing/2014/main" id="{153FA5FC-7505-43E8-A409-E008B49B1499}"/>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12</a:t>
            </a:fld>
            <a:endParaRPr lang="en-US" dirty="0"/>
          </a:p>
        </p:txBody>
      </p:sp>
      <p:grpSp>
        <p:nvGrpSpPr>
          <p:cNvPr id="174" name="Grupo 173">
            <a:extLst>
              <a:ext uri="{FF2B5EF4-FFF2-40B4-BE49-F238E27FC236}">
                <a16:creationId xmlns:a16="http://schemas.microsoft.com/office/drawing/2014/main" id="{24B1647D-2745-4353-9C88-DC820CC63243}"/>
              </a:ext>
            </a:extLst>
          </p:cNvPr>
          <p:cNvGrpSpPr/>
          <p:nvPr/>
        </p:nvGrpSpPr>
        <p:grpSpPr>
          <a:xfrm>
            <a:off x="4475853" y="1579204"/>
            <a:ext cx="13277909" cy="7465478"/>
            <a:chOff x="428902" y="379984"/>
            <a:chExt cx="11278065" cy="5935679"/>
          </a:xfrm>
        </p:grpSpPr>
        <p:cxnSp>
          <p:nvCxnSpPr>
            <p:cNvPr id="175"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6"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78"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79"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0"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1"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182"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183"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184" name="Straight Arrow Connector 18">
              <a:extLst>
                <a:ext uri="{FF2B5EF4-FFF2-40B4-BE49-F238E27FC236}">
                  <a16:creationId xmlns:a16="http://schemas.microsoft.com/office/drawing/2014/main" id="{A8F1DD08-DDD2-46AF-907D-38E1B1609D6D}"/>
                </a:ext>
              </a:extLst>
            </p:cNvPr>
            <p:cNvCxnSpPr>
              <a:stCxn id="181" idx="3"/>
            </p:cNvCxnSpPr>
            <p:nvPr/>
          </p:nvCxnSpPr>
          <p:spPr>
            <a:xfrm>
              <a:off x="2730779" y="3715698"/>
              <a:ext cx="314003"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85"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86"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187"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188"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189"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0"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1"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92"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193"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4"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5"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00" name="TextBox 112">
              <a:extLst>
                <a:ext uri="{FF2B5EF4-FFF2-40B4-BE49-F238E27FC236}">
                  <a16:creationId xmlns:a16="http://schemas.microsoft.com/office/drawing/2014/main" id="{4A5A6C1D-C46B-4B6A-8612-13455A1B77A7}"/>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201" name="TextBox 113">
              <a:extLst>
                <a:ext uri="{FF2B5EF4-FFF2-40B4-BE49-F238E27FC236}">
                  <a16:creationId xmlns:a16="http://schemas.microsoft.com/office/drawing/2014/main" id="{8F01E23F-DAF8-42FA-8006-A9C8AA202017}"/>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203"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4"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5"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6"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7"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8"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09"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210"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2"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13"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4"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5"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6"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9"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220"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221"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2"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3"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4"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5"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6"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7"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8"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9" name="Straight Arrow Connector 196">
              <a:extLst>
                <a:ext uri="{FF2B5EF4-FFF2-40B4-BE49-F238E27FC236}">
                  <a16:creationId xmlns:a16="http://schemas.microsoft.com/office/drawing/2014/main" id="{7D51A564-ABA0-4B0F-B840-D0E0A65DCCC4}"/>
                </a:ext>
              </a:extLst>
            </p:cNvPr>
            <p:cNvCxnSpPr>
              <a:endCxn id="183"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30"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31"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2"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233"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332"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334"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5"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6"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7"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338"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339"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340"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333" name="TextBox 206">
                <a:extLst>
                  <a:ext uri="{FF2B5EF4-FFF2-40B4-BE49-F238E27FC236}">
                    <a16:creationId xmlns:a16="http://schemas.microsoft.com/office/drawing/2014/main" id="{07FE5CD5-1619-4075-B311-B544CF18EBEB}"/>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234"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5"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6"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7"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8"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239"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40"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1"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2"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3"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4"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5"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6"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7"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8"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9"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0"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1"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2"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3"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4"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5"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6"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7"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8"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9"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0"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1"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262"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3"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4"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5"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6" name="TextBox 320">
              <a:extLst>
                <a:ext uri="{FF2B5EF4-FFF2-40B4-BE49-F238E27FC236}">
                  <a16:creationId xmlns:a16="http://schemas.microsoft.com/office/drawing/2014/main" id="{558C5E38-7F82-43E5-88A2-52EE8C6B14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267" name="TextBox 321">
              <a:extLst>
                <a:ext uri="{FF2B5EF4-FFF2-40B4-BE49-F238E27FC236}">
                  <a16:creationId xmlns:a16="http://schemas.microsoft.com/office/drawing/2014/main" id="{3C2E08FF-AC52-43E7-BD61-E4399BED8D19}"/>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268" name="TextBox 322">
              <a:extLst>
                <a:ext uri="{FF2B5EF4-FFF2-40B4-BE49-F238E27FC236}">
                  <a16:creationId xmlns:a16="http://schemas.microsoft.com/office/drawing/2014/main" id="{75A33D79-A138-412A-B75B-C07F9139480A}"/>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269" name="TextBox 323">
              <a:extLst>
                <a:ext uri="{FF2B5EF4-FFF2-40B4-BE49-F238E27FC236}">
                  <a16:creationId xmlns:a16="http://schemas.microsoft.com/office/drawing/2014/main" id="{870B00F5-5F20-4A8A-B1E9-58B1047A69A5}"/>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270" name="TextBox 324">
              <a:extLst>
                <a:ext uri="{FF2B5EF4-FFF2-40B4-BE49-F238E27FC236}">
                  <a16:creationId xmlns:a16="http://schemas.microsoft.com/office/drawing/2014/main" id="{4CDDDAC3-2C19-43B7-96FD-AF30CB5F8ADD}"/>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271"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3"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274"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275"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6"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7"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8"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1"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2"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3"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4"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285" name="TextBox 374">
              <a:extLst>
                <a:ext uri="{FF2B5EF4-FFF2-40B4-BE49-F238E27FC236}">
                  <a16:creationId xmlns:a16="http://schemas.microsoft.com/office/drawing/2014/main" id="{D05EF3CB-B56C-4BFD-B061-E3A6EBB382F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286" name="TextBox 375">
              <a:extLst>
                <a:ext uri="{FF2B5EF4-FFF2-40B4-BE49-F238E27FC236}">
                  <a16:creationId xmlns:a16="http://schemas.microsoft.com/office/drawing/2014/main" id="{C29BA122-3A51-4DFA-94BC-17B0BEF80D9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287" name="TextBox 376">
              <a:extLst>
                <a:ext uri="{FF2B5EF4-FFF2-40B4-BE49-F238E27FC236}">
                  <a16:creationId xmlns:a16="http://schemas.microsoft.com/office/drawing/2014/main" id="{03F2B763-1FB0-4AA8-9E2B-A0F4EC8E155A}"/>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288"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9"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290"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91"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292"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293"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4"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295"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96"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297"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298"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299"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300"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2"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3"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4"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5"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307"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08"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330"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31"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309"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328"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29"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310" name="TextBox 427">
              <a:extLst>
                <a:ext uri="{FF2B5EF4-FFF2-40B4-BE49-F238E27FC236}">
                  <a16:creationId xmlns:a16="http://schemas.microsoft.com/office/drawing/2014/main" id="{783341DB-CFD1-450A-830E-03EB8A0CD814}"/>
                </a:ext>
              </a:extLst>
            </p:cNvPr>
            <p:cNvSpPr txBox="1"/>
            <p:nvPr/>
          </p:nvSpPr>
          <p:spPr>
            <a:xfrm>
              <a:off x="1617148" y="428033"/>
              <a:ext cx="655029" cy="285036"/>
            </a:xfrm>
            <a:prstGeom prst="rect">
              <a:avLst/>
            </a:prstGeom>
            <a:noFill/>
          </p:spPr>
          <p:txBody>
            <a:bodyPr wrap="none" rtlCol="0">
              <a:spAutoFit/>
            </a:bodyPr>
            <a:lstStyle/>
            <a:p>
              <a:r>
                <a:rPr lang="es-MX" sz="1800" dirty="0">
                  <a:latin typeface="Helvetica Condensed" panose="020B0606020202030204" pitchFamily="34" charset="0"/>
                </a:rPr>
                <a:t>FETCH</a:t>
              </a:r>
            </a:p>
          </p:txBody>
        </p:sp>
        <p:cxnSp>
          <p:nvCxnSpPr>
            <p:cNvPr id="311" name="Straight Arrow Connector 428">
              <a:extLst>
                <a:ext uri="{FF2B5EF4-FFF2-40B4-BE49-F238E27FC236}">
                  <a16:creationId xmlns:a16="http://schemas.microsoft.com/office/drawing/2014/main" id="{DFD8D290-1DB3-4032-A1F4-ABF08D1C6173}"/>
                </a:ext>
              </a:extLst>
            </p:cNvPr>
            <p:cNvCxnSpPr>
              <a:endCxn id="178"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2"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3"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4"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5" name="TextBox 438">
              <a:extLst>
                <a:ext uri="{FF2B5EF4-FFF2-40B4-BE49-F238E27FC236}">
                  <a16:creationId xmlns:a16="http://schemas.microsoft.com/office/drawing/2014/main" id="{1A69E2CE-1055-435F-BE6E-E0EEB0947F81}"/>
                </a:ext>
              </a:extLst>
            </p:cNvPr>
            <p:cNvSpPr txBox="1"/>
            <p:nvPr/>
          </p:nvSpPr>
          <p:spPr>
            <a:xfrm>
              <a:off x="3702123" y="386245"/>
              <a:ext cx="804384" cy="285036"/>
            </a:xfrm>
            <a:prstGeom prst="rect">
              <a:avLst/>
            </a:prstGeom>
            <a:noFill/>
          </p:spPr>
          <p:txBody>
            <a:bodyPr wrap="none" rtlCol="0">
              <a:spAutoFit/>
            </a:bodyPr>
            <a:lstStyle/>
            <a:p>
              <a:r>
                <a:rPr lang="es-MX" sz="1800" dirty="0">
                  <a:latin typeface="Helvetica Condensed" panose="020B0606020202030204" pitchFamily="34" charset="0"/>
                </a:rPr>
                <a:t>DECODE</a:t>
              </a:r>
            </a:p>
          </p:txBody>
        </p:sp>
        <p:sp>
          <p:nvSpPr>
            <p:cNvPr id="316" name="TextBox 439">
              <a:extLst>
                <a:ext uri="{FF2B5EF4-FFF2-40B4-BE49-F238E27FC236}">
                  <a16:creationId xmlns:a16="http://schemas.microsoft.com/office/drawing/2014/main" id="{1DE34D9A-BD9C-4172-8938-ECEC5088E1F7}"/>
                </a:ext>
              </a:extLst>
            </p:cNvPr>
            <p:cNvSpPr txBox="1"/>
            <p:nvPr/>
          </p:nvSpPr>
          <p:spPr>
            <a:xfrm>
              <a:off x="5167227" y="382357"/>
              <a:ext cx="1545826" cy="285036"/>
            </a:xfrm>
            <a:prstGeom prst="rect">
              <a:avLst/>
            </a:prstGeom>
            <a:noFill/>
          </p:spPr>
          <p:txBody>
            <a:bodyPr wrap="none" rtlCol="0">
              <a:spAutoFit/>
            </a:bodyPr>
            <a:lstStyle/>
            <a:p>
              <a:r>
                <a:rPr lang="es-MX" sz="1800" dirty="0">
                  <a:latin typeface="Helvetica Condensed" panose="020B0606020202030204" pitchFamily="34" charset="0"/>
                </a:rPr>
                <a:t>READ REGISTERS</a:t>
              </a:r>
            </a:p>
          </p:txBody>
        </p:sp>
        <p:sp>
          <p:nvSpPr>
            <p:cNvPr id="317" name="TextBox 440">
              <a:extLst>
                <a:ext uri="{FF2B5EF4-FFF2-40B4-BE49-F238E27FC236}">
                  <a16:creationId xmlns:a16="http://schemas.microsoft.com/office/drawing/2014/main" id="{DA1FBE2A-12E5-404A-8E2D-DB81E104F7D0}"/>
                </a:ext>
              </a:extLst>
            </p:cNvPr>
            <p:cNvSpPr txBox="1"/>
            <p:nvPr/>
          </p:nvSpPr>
          <p:spPr>
            <a:xfrm>
              <a:off x="7332176" y="379984"/>
              <a:ext cx="868394" cy="285036"/>
            </a:xfrm>
            <a:prstGeom prst="rect">
              <a:avLst/>
            </a:prstGeom>
            <a:noFill/>
          </p:spPr>
          <p:txBody>
            <a:bodyPr wrap="none" rtlCol="0">
              <a:spAutoFit/>
            </a:bodyPr>
            <a:lstStyle/>
            <a:p>
              <a:r>
                <a:rPr lang="es-MX" sz="1800" dirty="0">
                  <a:latin typeface="Helvetica Condensed" panose="020B0606020202030204" pitchFamily="34" charset="0"/>
                </a:rPr>
                <a:t>EXECUTE</a:t>
              </a:r>
            </a:p>
          </p:txBody>
        </p:sp>
        <p:sp>
          <p:nvSpPr>
            <p:cNvPr id="318" name="TextBox 441">
              <a:extLst>
                <a:ext uri="{FF2B5EF4-FFF2-40B4-BE49-F238E27FC236}">
                  <a16:creationId xmlns:a16="http://schemas.microsoft.com/office/drawing/2014/main" id="{8FBCADEA-E842-4447-8D08-F909D4D9F523}"/>
                </a:ext>
              </a:extLst>
            </p:cNvPr>
            <p:cNvSpPr txBox="1"/>
            <p:nvPr/>
          </p:nvSpPr>
          <p:spPr>
            <a:xfrm>
              <a:off x="8808997" y="383438"/>
              <a:ext cx="1567163" cy="285036"/>
            </a:xfrm>
            <a:prstGeom prst="rect">
              <a:avLst/>
            </a:prstGeom>
            <a:noFill/>
          </p:spPr>
          <p:txBody>
            <a:bodyPr wrap="none" rtlCol="0">
              <a:spAutoFit/>
            </a:bodyPr>
            <a:lstStyle/>
            <a:p>
              <a:r>
                <a:rPr lang="es-MX" sz="1800" dirty="0">
                  <a:latin typeface="Helvetica Condensed" panose="020B0606020202030204" pitchFamily="34" charset="0"/>
                </a:rPr>
                <a:t>MEMORY ACCESS</a:t>
              </a:r>
            </a:p>
          </p:txBody>
        </p:sp>
        <p:sp>
          <p:nvSpPr>
            <p:cNvPr id="319" name="TextBox 442">
              <a:extLst>
                <a:ext uri="{FF2B5EF4-FFF2-40B4-BE49-F238E27FC236}">
                  <a16:creationId xmlns:a16="http://schemas.microsoft.com/office/drawing/2014/main" id="{1CA76A85-0508-45E2-B823-173C9C131DC8}"/>
                </a:ext>
              </a:extLst>
            </p:cNvPr>
            <p:cNvSpPr txBox="1"/>
            <p:nvPr/>
          </p:nvSpPr>
          <p:spPr>
            <a:xfrm>
              <a:off x="10555865" y="388960"/>
              <a:ext cx="1151102" cy="285036"/>
            </a:xfrm>
            <a:prstGeom prst="rect">
              <a:avLst/>
            </a:prstGeom>
            <a:noFill/>
          </p:spPr>
          <p:txBody>
            <a:bodyPr wrap="none" rtlCol="0">
              <a:spAutoFit/>
            </a:bodyPr>
            <a:lstStyle/>
            <a:p>
              <a:r>
                <a:rPr lang="es-MX" sz="1800" dirty="0">
                  <a:latin typeface="Helvetica Condensed" panose="020B0606020202030204" pitchFamily="34" charset="0"/>
                </a:rPr>
                <a:t>WRITE BACK</a:t>
              </a:r>
            </a:p>
          </p:txBody>
        </p:sp>
        <p:cxnSp>
          <p:nvCxnSpPr>
            <p:cNvPr id="320"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1"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5"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6"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7" name="Rectangle 3">
              <a:extLst>
                <a:ext uri="{FF2B5EF4-FFF2-40B4-BE49-F238E27FC236}">
                  <a16:creationId xmlns:a16="http://schemas.microsoft.com/office/drawing/2014/main" id="{D7F61AB4-A21F-4EBB-9367-92DD73C81D3F}"/>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pic>
        <p:nvPicPr>
          <p:cNvPr id="170" name="Imagen 169">
            <a:extLst>
              <a:ext uri="{FF2B5EF4-FFF2-40B4-BE49-F238E27FC236}">
                <a16:creationId xmlns:a16="http://schemas.microsoft.com/office/drawing/2014/main" id="{D3CDD951-D6FF-42CF-8D16-0AC5605D3333}"/>
              </a:ext>
            </a:extLst>
          </p:cNvPr>
          <p:cNvPicPr>
            <a:picLocks noChangeAspect="1"/>
          </p:cNvPicPr>
          <p:nvPr/>
        </p:nvPicPr>
        <p:blipFill rotWithShape="1">
          <a:blip r:embed="rId2"/>
          <a:srcRect l="27196" t="36273" r="58925" b="59824"/>
          <a:stretch/>
        </p:blipFill>
        <p:spPr>
          <a:xfrm>
            <a:off x="5874801" y="9278832"/>
            <a:ext cx="1645920" cy="260253"/>
          </a:xfrm>
          <a:prstGeom prst="rect">
            <a:avLst/>
          </a:prstGeom>
        </p:spPr>
      </p:pic>
      <p:sp>
        <p:nvSpPr>
          <p:cNvPr id="172"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173"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199" name="Tabla 196">
            <a:extLst>
              <a:ext uri="{FF2B5EF4-FFF2-40B4-BE49-F238E27FC236}">
                <a16:creationId xmlns:a16="http://schemas.microsoft.com/office/drawing/2014/main" id="{0A699BFA-FEC0-40E3-BDE0-FDD9FDB78933}"/>
              </a:ext>
            </a:extLst>
          </p:cNvPr>
          <p:cNvGraphicFramePr>
            <a:graphicFrameLocks noGrp="1"/>
          </p:cNvGraphicFramePr>
          <p:nvPr>
            <p:extLst>
              <p:ext uri="{D42A27DB-BD31-4B8C-83A1-F6EECF244321}">
                <p14:modId xmlns:p14="http://schemas.microsoft.com/office/powerpoint/2010/main" val="2584200626"/>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LD 0(R2)</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6" name="Título 2">
            <a:extLst>
              <a:ext uri="{FF2B5EF4-FFF2-40B4-BE49-F238E27FC236}">
                <a16:creationId xmlns:a16="http://schemas.microsoft.com/office/drawing/2014/main" id="{3924E035-B21A-7A69-DB5D-88A3BE61A74A}"/>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7" name="Subtítulo 3">
            <a:extLst>
              <a:ext uri="{FF2B5EF4-FFF2-40B4-BE49-F238E27FC236}">
                <a16:creationId xmlns:a16="http://schemas.microsoft.com/office/drawing/2014/main" id="{80015A7E-D3EA-6BE7-2775-9DA0D3F30DF6}"/>
              </a:ext>
            </a:extLst>
          </p:cNvPr>
          <p:cNvSpPr>
            <a:spLocks noGrp="1"/>
          </p:cNvSpPr>
          <p:nvPr>
            <p:ph type="subTitle" idx="1"/>
          </p:nvPr>
        </p:nvSpPr>
        <p:spPr>
          <a:xfrm>
            <a:off x="484675" y="921166"/>
            <a:ext cx="12532823" cy="445226"/>
          </a:xfrm>
        </p:spPr>
        <p:txBody>
          <a:bodyPr/>
          <a:lstStyle/>
          <a:p>
            <a:r>
              <a:rPr lang="es-MX" dirty="0"/>
              <a:t>Dependencia de datos</a:t>
            </a:r>
          </a:p>
        </p:txBody>
      </p:sp>
    </p:spTree>
    <p:extLst>
      <p:ext uri="{BB962C8B-B14F-4D97-AF65-F5344CB8AC3E}">
        <p14:creationId xmlns:p14="http://schemas.microsoft.com/office/powerpoint/2010/main" val="27792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 Placeholder 6">
            <a:extLst>
              <a:ext uri="{FF2B5EF4-FFF2-40B4-BE49-F238E27FC236}">
                <a16:creationId xmlns:a16="http://schemas.microsoft.com/office/drawing/2014/main" id="{2800D972-AA67-4618-BA06-162AA0047004}"/>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13</a:t>
            </a:fld>
            <a:endParaRPr lang="en-US" dirty="0"/>
          </a:p>
        </p:txBody>
      </p:sp>
      <p:grpSp>
        <p:nvGrpSpPr>
          <p:cNvPr id="174" name="Grupo 173">
            <a:extLst>
              <a:ext uri="{FF2B5EF4-FFF2-40B4-BE49-F238E27FC236}">
                <a16:creationId xmlns:a16="http://schemas.microsoft.com/office/drawing/2014/main" id="{24B1647D-2745-4353-9C88-DC820CC63243}"/>
              </a:ext>
            </a:extLst>
          </p:cNvPr>
          <p:cNvGrpSpPr/>
          <p:nvPr/>
        </p:nvGrpSpPr>
        <p:grpSpPr>
          <a:xfrm>
            <a:off x="4475853" y="1579204"/>
            <a:ext cx="13277909" cy="7465478"/>
            <a:chOff x="428902" y="379984"/>
            <a:chExt cx="11278065" cy="5935679"/>
          </a:xfrm>
        </p:grpSpPr>
        <p:cxnSp>
          <p:nvCxnSpPr>
            <p:cNvPr id="175"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6"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78"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79"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0"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1"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182"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183"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184" name="Straight Arrow Connector 18">
              <a:extLst>
                <a:ext uri="{FF2B5EF4-FFF2-40B4-BE49-F238E27FC236}">
                  <a16:creationId xmlns:a16="http://schemas.microsoft.com/office/drawing/2014/main" id="{A8F1DD08-DDD2-46AF-907D-38E1B1609D6D}"/>
                </a:ext>
              </a:extLst>
            </p:cNvPr>
            <p:cNvCxnSpPr>
              <a:stCxn id="181"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5"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6"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187"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188"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189"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0"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1"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92"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193"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4"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5"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00" name="TextBox 112">
              <a:extLst>
                <a:ext uri="{FF2B5EF4-FFF2-40B4-BE49-F238E27FC236}">
                  <a16:creationId xmlns:a16="http://schemas.microsoft.com/office/drawing/2014/main" id="{4A5A6C1D-C46B-4B6A-8612-13455A1B77A7}"/>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201" name="TextBox 113">
              <a:extLst>
                <a:ext uri="{FF2B5EF4-FFF2-40B4-BE49-F238E27FC236}">
                  <a16:creationId xmlns:a16="http://schemas.microsoft.com/office/drawing/2014/main" id="{8F01E23F-DAF8-42FA-8006-A9C8AA202017}"/>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203"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4"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5"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6"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7"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8"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09"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210"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2"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13"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4"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5"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6"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9"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220"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221"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2"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3"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4"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5"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6"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7"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8"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9" name="Straight Arrow Connector 196">
              <a:extLst>
                <a:ext uri="{FF2B5EF4-FFF2-40B4-BE49-F238E27FC236}">
                  <a16:creationId xmlns:a16="http://schemas.microsoft.com/office/drawing/2014/main" id="{7D51A564-ABA0-4B0F-B840-D0E0A65DCCC4}"/>
                </a:ext>
              </a:extLst>
            </p:cNvPr>
            <p:cNvCxnSpPr>
              <a:endCxn id="183"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30"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solidFill>
                <a:schemeClr val="accent1"/>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31"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32"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233"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332"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334"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5"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6"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7"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338"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339"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340"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333" name="TextBox 206">
                <a:extLst>
                  <a:ext uri="{FF2B5EF4-FFF2-40B4-BE49-F238E27FC236}">
                    <a16:creationId xmlns:a16="http://schemas.microsoft.com/office/drawing/2014/main" id="{07FE5CD5-1619-4075-B311-B544CF18EBEB}"/>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234"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5"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6"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7"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8"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239"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40"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1"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2"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3"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4"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5"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6"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7"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8"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9"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0"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1"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2"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3"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4"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5"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6"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7"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8"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9"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0"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1"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262"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3"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4"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5"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6" name="TextBox 320">
              <a:extLst>
                <a:ext uri="{FF2B5EF4-FFF2-40B4-BE49-F238E27FC236}">
                  <a16:creationId xmlns:a16="http://schemas.microsoft.com/office/drawing/2014/main" id="{558C5E38-7F82-43E5-88A2-52EE8C6B14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267" name="TextBox 321">
              <a:extLst>
                <a:ext uri="{FF2B5EF4-FFF2-40B4-BE49-F238E27FC236}">
                  <a16:creationId xmlns:a16="http://schemas.microsoft.com/office/drawing/2014/main" id="{3C2E08FF-AC52-43E7-BD61-E4399BED8D19}"/>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268" name="TextBox 322">
              <a:extLst>
                <a:ext uri="{FF2B5EF4-FFF2-40B4-BE49-F238E27FC236}">
                  <a16:creationId xmlns:a16="http://schemas.microsoft.com/office/drawing/2014/main" id="{75A33D79-A138-412A-B75B-C07F9139480A}"/>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269" name="TextBox 323">
              <a:extLst>
                <a:ext uri="{FF2B5EF4-FFF2-40B4-BE49-F238E27FC236}">
                  <a16:creationId xmlns:a16="http://schemas.microsoft.com/office/drawing/2014/main" id="{870B00F5-5F20-4A8A-B1E9-58B1047A69A5}"/>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270" name="TextBox 324">
              <a:extLst>
                <a:ext uri="{FF2B5EF4-FFF2-40B4-BE49-F238E27FC236}">
                  <a16:creationId xmlns:a16="http://schemas.microsoft.com/office/drawing/2014/main" id="{4CDDDAC3-2C19-43B7-96FD-AF30CB5F8ADD}"/>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271"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3"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274"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275"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6"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7"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8"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1"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2"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3"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4"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285" name="TextBox 374">
              <a:extLst>
                <a:ext uri="{FF2B5EF4-FFF2-40B4-BE49-F238E27FC236}">
                  <a16:creationId xmlns:a16="http://schemas.microsoft.com/office/drawing/2014/main" id="{D05EF3CB-B56C-4BFD-B061-E3A6EBB382F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286" name="TextBox 375">
              <a:extLst>
                <a:ext uri="{FF2B5EF4-FFF2-40B4-BE49-F238E27FC236}">
                  <a16:creationId xmlns:a16="http://schemas.microsoft.com/office/drawing/2014/main" id="{C29BA122-3A51-4DFA-94BC-17B0BEF80D9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287" name="TextBox 376">
              <a:extLst>
                <a:ext uri="{FF2B5EF4-FFF2-40B4-BE49-F238E27FC236}">
                  <a16:creationId xmlns:a16="http://schemas.microsoft.com/office/drawing/2014/main" id="{03F2B763-1FB0-4AA8-9E2B-A0F4EC8E155A}"/>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288"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9"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290"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91"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292"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293"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4"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295"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96"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297"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298"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299"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300"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2"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3"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4"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5"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307"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08"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330"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31"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309"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328"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29"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310" name="TextBox 427">
              <a:extLst>
                <a:ext uri="{FF2B5EF4-FFF2-40B4-BE49-F238E27FC236}">
                  <a16:creationId xmlns:a16="http://schemas.microsoft.com/office/drawing/2014/main" id="{783341DB-CFD1-450A-830E-03EB8A0CD814}"/>
                </a:ext>
              </a:extLst>
            </p:cNvPr>
            <p:cNvSpPr txBox="1"/>
            <p:nvPr/>
          </p:nvSpPr>
          <p:spPr>
            <a:xfrm>
              <a:off x="1617148" y="428033"/>
              <a:ext cx="655029" cy="285036"/>
            </a:xfrm>
            <a:prstGeom prst="rect">
              <a:avLst/>
            </a:prstGeom>
            <a:noFill/>
          </p:spPr>
          <p:txBody>
            <a:bodyPr wrap="none" rtlCol="0">
              <a:spAutoFit/>
            </a:bodyPr>
            <a:lstStyle/>
            <a:p>
              <a:r>
                <a:rPr lang="es-MX" sz="1800" dirty="0">
                  <a:latin typeface="Helvetica Condensed" panose="020B0606020202030204" pitchFamily="34" charset="0"/>
                </a:rPr>
                <a:t>FETCH</a:t>
              </a:r>
            </a:p>
          </p:txBody>
        </p:sp>
        <p:cxnSp>
          <p:nvCxnSpPr>
            <p:cNvPr id="311" name="Straight Arrow Connector 428">
              <a:extLst>
                <a:ext uri="{FF2B5EF4-FFF2-40B4-BE49-F238E27FC236}">
                  <a16:creationId xmlns:a16="http://schemas.microsoft.com/office/drawing/2014/main" id="{DFD8D290-1DB3-4032-A1F4-ABF08D1C6173}"/>
                </a:ext>
              </a:extLst>
            </p:cNvPr>
            <p:cNvCxnSpPr>
              <a:endCxn id="178"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2"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3"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4"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5" name="TextBox 438">
              <a:extLst>
                <a:ext uri="{FF2B5EF4-FFF2-40B4-BE49-F238E27FC236}">
                  <a16:creationId xmlns:a16="http://schemas.microsoft.com/office/drawing/2014/main" id="{1A69E2CE-1055-435F-BE6E-E0EEB0947F81}"/>
                </a:ext>
              </a:extLst>
            </p:cNvPr>
            <p:cNvSpPr txBox="1"/>
            <p:nvPr/>
          </p:nvSpPr>
          <p:spPr>
            <a:xfrm>
              <a:off x="3702123" y="386245"/>
              <a:ext cx="804384" cy="285036"/>
            </a:xfrm>
            <a:prstGeom prst="rect">
              <a:avLst/>
            </a:prstGeom>
            <a:noFill/>
          </p:spPr>
          <p:txBody>
            <a:bodyPr wrap="none" rtlCol="0">
              <a:spAutoFit/>
            </a:bodyPr>
            <a:lstStyle/>
            <a:p>
              <a:r>
                <a:rPr lang="es-MX" sz="1800" dirty="0">
                  <a:latin typeface="Helvetica Condensed" panose="020B0606020202030204" pitchFamily="34" charset="0"/>
                </a:rPr>
                <a:t>DECODE</a:t>
              </a:r>
            </a:p>
          </p:txBody>
        </p:sp>
        <p:sp>
          <p:nvSpPr>
            <p:cNvPr id="316" name="TextBox 439">
              <a:extLst>
                <a:ext uri="{FF2B5EF4-FFF2-40B4-BE49-F238E27FC236}">
                  <a16:creationId xmlns:a16="http://schemas.microsoft.com/office/drawing/2014/main" id="{1DE34D9A-BD9C-4172-8938-ECEC5088E1F7}"/>
                </a:ext>
              </a:extLst>
            </p:cNvPr>
            <p:cNvSpPr txBox="1"/>
            <p:nvPr/>
          </p:nvSpPr>
          <p:spPr>
            <a:xfrm>
              <a:off x="5167227" y="382357"/>
              <a:ext cx="1545826" cy="285036"/>
            </a:xfrm>
            <a:prstGeom prst="rect">
              <a:avLst/>
            </a:prstGeom>
            <a:noFill/>
          </p:spPr>
          <p:txBody>
            <a:bodyPr wrap="none" rtlCol="0">
              <a:spAutoFit/>
            </a:bodyPr>
            <a:lstStyle/>
            <a:p>
              <a:r>
                <a:rPr lang="es-MX" sz="1800" dirty="0">
                  <a:latin typeface="Helvetica Condensed" panose="020B0606020202030204" pitchFamily="34" charset="0"/>
                </a:rPr>
                <a:t>READ REGISTERS</a:t>
              </a:r>
            </a:p>
          </p:txBody>
        </p:sp>
        <p:sp>
          <p:nvSpPr>
            <p:cNvPr id="317" name="TextBox 440">
              <a:extLst>
                <a:ext uri="{FF2B5EF4-FFF2-40B4-BE49-F238E27FC236}">
                  <a16:creationId xmlns:a16="http://schemas.microsoft.com/office/drawing/2014/main" id="{DA1FBE2A-12E5-404A-8E2D-DB81E104F7D0}"/>
                </a:ext>
              </a:extLst>
            </p:cNvPr>
            <p:cNvSpPr txBox="1"/>
            <p:nvPr/>
          </p:nvSpPr>
          <p:spPr>
            <a:xfrm>
              <a:off x="7332176" y="379984"/>
              <a:ext cx="868394" cy="285036"/>
            </a:xfrm>
            <a:prstGeom prst="rect">
              <a:avLst/>
            </a:prstGeom>
            <a:noFill/>
          </p:spPr>
          <p:txBody>
            <a:bodyPr wrap="none" rtlCol="0">
              <a:spAutoFit/>
            </a:bodyPr>
            <a:lstStyle/>
            <a:p>
              <a:r>
                <a:rPr lang="es-MX" sz="1800" dirty="0">
                  <a:latin typeface="Helvetica Condensed" panose="020B0606020202030204" pitchFamily="34" charset="0"/>
                </a:rPr>
                <a:t>EXECUTE</a:t>
              </a:r>
            </a:p>
          </p:txBody>
        </p:sp>
        <p:sp>
          <p:nvSpPr>
            <p:cNvPr id="318" name="TextBox 441">
              <a:extLst>
                <a:ext uri="{FF2B5EF4-FFF2-40B4-BE49-F238E27FC236}">
                  <a16:creationId xmlns:a16="http://schemas.microsoft.com/office/drawing/2014/main" id="{8FBCADEA-E842-4447-8D08-F909D4D9F523}"/>
                </a:ext>
              </a:extLst>
            </p:cNvPr>
            <p:cNvSpPr txBox="1"/>
            <p:nvPr/>
          </p:nvSpPr>
          <p:spPr>
            <a:xfrm>
              <a:off x="8808997" y="383438"/>
              <a:ext cx="1567163" cy="285036"/>
            </a:xfrm>
            <a:prstGeom prst="rect">
              <a:avLst/>
            </a:prstGeom>
            <a:noFill/>
          </p:spPr>
          <p:txBody>
            <a:bodyPr wrap="none" rtlCol="0">
              <a:spAutoFit/>
            </a:bodyPr>
            <a:lstStyle/>
            <a:p>
              <a:r>
                <a:rPr lang="es-MX" sz="1800" dirty="0">
                  <a:latin typeface="Helvetica Condensed" panose="020B0606020202030204" pitchFamily="34" charset="0"/>
                </a:rPr>
                <a:t>MEMORY ACCESS</a:t>
              </a:r>
            </a:p>
          </p:txBody>
        </p:sp>
        <p:sp>
          <p:nvSpPr>
            <p:cNvPr id="319" name="TextBox 442">
              <a:extLst>
                <a:ext uri="{FF2B5EF4-FFF2-40B4-BE49-F238E27FC236}">
                  <a16:creationId xmlns:a16="http://schemas.microsoft.com/office/drawing/2014/main" id="{1CA76A85-0508-45E2-B823-173C9C131DC8}"/>
                </a:ext>
              </a:extLst>
            </p:cNvPr>
            <p:cNvSpPr txBox="1"/>
            <p:nvPr/>
          </p:nvSpPr>
          <p:spPr>
            <a:xfrm>
              <a:off x="10555865" y="388960"/>
              <a:ext cx="1151102" cy="285036"/>
            </a:xfrm>
            <a:prstGeom prst="rect">
              <a:avLst/>
            </a:prstGeom>
            <a:noFill/>
          </p:spPr>
          <p:txBody>
            <a:bodyPr wrap="none" rtlCol="0">
              <a:spAutoFit/>
            </a:bodyPr>
            <a:lstStyle/>
            <a:p>
              <a:r>
                <a:rPr lang="es-MX" sz="1800" dirty="0">
                  <a:latin typeface="Helvetica Condensed" panose="020B0606020202030204" pitchFamily="34" charset="0"/>
                </a:rPr>
                <a:t>WRITE BACK</a:t>
              </a:r>
            </a:p>
          </p:txBody>
        </p:sp>
        <p:cxnSp>
          <p:nvCxnSpPr>
            <p:cNvPr id="320"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1"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5"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6"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7" name="Rectangle 3">
              <a:extLst>
                <a:ext uri="{FF2B5EF4-FFF2-40B4-BE49-F238E27FC236}">
                  <a16:creationId xmlns:a16="http://schemas.microsoft.com/office/drawing/2014/main" id="{D7F61AB4-A21F-4EBB-9367-92DD73C81D3F}"/>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pic>
        <p:nvPicPr>
          <p:cNvPr id="170" name="Imagen 169">
            <a:extLst>
              <a:ext uri="{FF2B5EF4-FFF2-40B4-BE49-F238E27FC236}">
                <a16:creationId xmlns:a16="http://schemas.microsoft.com/office/drawing/2014/main" id="{D3CDD951-D6FF-42CF-8D16-0AC5605D3333}"/>
              </a:ext>
            </a:extLst>
          </p:cNvPr>
          <p:cNvPicPr>
            <a:picLocks noChangeAspect="1"/>
          </p:cNvPicPr>
          <p:nvPr/>
        </p:nvPicPr>
        <p:blipFill rotWithShape="1">
          <a:blip r:embed="rId2"/>
          <a:srcRect l="27196" t="36273" r="58925" b="59824"/>
          <a:stretch/>
        </p:blipFill>
        <p:spPr>
          <a:xfrm>
            <a:off x="7980036" y="9277570"/>
            <a:ext cx="1645920" cy="260253"/>
          </a:xfrm>
          <a:prstGeom prst="rect">
            <a:avLst/>
          </a:prstGeom>
        </p:spPr>
      </p:pic>
      <p:pic>
        <p:nvPicPr>
          <p:cNvPr id="173" name="Imagen 172">
            <a:extLst>
              <a:ext uri="{FF2B5EF4-FFF2-40B4-BE49-F238E27FC236}">
                <a16:creationId xmlns:a16="http://schemas.microsoft.com/office/drawing/2014/main" id="{05E713DD-3804-4C5A-94C0-EC2EDDA5B2A0}"/>
              </a:ext>
            </a:extLst>
          </p:cNvPr>
          <p:cNvPicPr>
            <a:picLocks noChangeAspect="1"/>
          </p:cNvPicPr>
          <p:nvPr/>
        </p:nvPicPr>
        <p:blipFill rotWithShape="1">
          <a:blip r:embed="rId2"/>
          <a:srcRect l="27196" t="40033" r="58925" b="56196"/>
          <a:stretch/>
        </p:blipFill>
        <p:spPr>
          <a:xfrm>
            <a:off x="5773583" y="9276710"/>
            <a:ext cx="1645920" cy="251460"/>
          </a:xfrm>
          <a:prstGeom prst="rect">
            <a:avLst/>
          </a:prstGeom>
        </p:spPr>
      </p:pic>
      <p:sp>
        <p:nvSpPr>
          <p:cNvPr id="198"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199"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217" name="Tabla 196">
            <a:extLst>
              <a:ext uri="{FF2B5EF4-FFF2-40B4-BE49-F238E27FC236}">
                <a16:creationId xmlns:a16="http://schemas.microsoft.com/office/drawing/2014/main" id="{A64B3F87-8194-471D-B82F-DC2C64BC2997}"/>
              </a:ext>
            </a:extLst>
          </p:cNvPr>
          <p:cNvGraphicFramePr>
            <a:graphicFrameLocks noGrp="1"/>
          </p:cNvGraphicFramePr>
          <p:nvPr>
            <p:extLst>
              <p:ext uri="{D42A27DB-BD31-4B8C-83A1-F6EECF244321}">
                <p14:modId xmlns:p14="http://schemas.microsoft.com/office/powerpoint/2010/main" val="2584200626"/>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LD 0(R2)</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6" name="Título 2">
            <a:extLst>
              <a:ext uri="{FF2B5EF4-FFF2-40B4-BE49-F238E27FC236}">
                <a16:creationId xmlns:a16="http://schemas.microsoft.com/office/drawing/2014/main" id="{3472642D-ADCA-BF59-D2A9-683225BB6B4F}"/>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7" name="Subtítulo 3">
            <a:extLst>
              <a:ext uri="{FF2B5EF4-FFF2-40B4-BE49-F238E27FC236}">
                <a16:creationId xmlns:a16="http://schemas.microsoft.com/office/drawing/2014/main" id="{986FBB69-2AAE-926C-0E90-7BA2F85D7A4A}"/>
              </a:ext>
            </a:extLst>
          </p:cNvPr>
          <p:cNvSpPr>
            <a:spLocks noGrp="1"/>
          </p:cNvSpPr>
          <p:nvPr>
            <p:ph type="subTitle" idx="1"/>
          </p:nvPr>
        </p:nvSpPr>
        <p:spPr>
          <a:xfrm>
            <a:off x="484675" y="921166"/>
            <a:ext cx="12532823" cy="445226"/>
          </a:xfrm>
        </p:spPr>
        <p:txBody>
          <a:bodyPr/>
          <a:lstStyle/>
          <a:p>
            <a:r>
              <a:rPr lang="es-MX" dirty="0"/>
              <a:t>Dependencia de datos</a:t>
            </a:r>
          </a:p>
        </p:txBody>
      </p:sp>
    </p:spTree>
    <p:extLst>
      <p:ext uri="{BB962C8B-B14F-4D97-AF65-F5344CB8AC3E}">
        <p14:creationId xmlns:p14="http://schemas.microsoft.com/office/powerpoint/2010/main" val="362819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 Placeholder 6">
            <a:extLst>
              <a:ext uri="{FF2B5EF4-FFF2-40B4-BE49-F238E27FC236}">
                <a16:creationId xmlns:a16="http://schemas.microsoft.com/office/drawing/2014/main" id="{354609BE-6F4C-4052-B1DC-A564A7D328B6}"/>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8" name="Marcador de número de diapositiva 7"/>
          <p:cNvSpPr>
            <a:spLocks noGrp="1"/>
          </p:cNvSpPr>
          <p:nvPr>
            <p:ph type="sldNum" sz="quarter" idx="4"/>
          </p:nvPr>
        </p:nvSpPr>
        <p:spPr/>
        <p:txBody>
          <a:bodyPr/>
          <a:lstStyle/>
          <a:p>
            <a:fld id="{DAEF4D36-AE85-49C9-90DE-66D02B257272}" type="slidenum">
              <a:rPr lang="en-US" smtClean="0"/>
              <a:pPr/>
              <a:t>14</a:t>
            </a:fld>
            <a:endParaRPr lang="en-US" dirty="0"/>
          </a:p>
        </p:txBody>
      </p:sp>
      <p:grpSp>
        <p:nvGrpSpPr>
          <p:cNvPr id="174" name="Grupo 173">
            <a:extLst>
              <a:ext uri="{FF2B5EF4-FFF2-40B4-BE49-F238E27FC236}">
                <a16:creationId xmlns:a16="http://schemas.microsoft.com/office/drawing/2014/main" id="{24B1647D-2745-4353-9C88-DC820CC63243}"/>
              </a:ext>
            </a:extLst>
          </p:cNvPr>
          <p:cNvGrpSpPr/>
          <p:nvPr/>
        </p:nvGrpSpPr>
        <p:grpSpPr>
          <a:xfrm>
            <a:off x="4475853" y="1579204"/>
            <a:ext cx="13277909" cy="7465478"/>
            <a:chOff x="428902" y="379984"/>
            <a:chExt cx="11278065" cy="5935679"/>
          </a:xfrm>
        </p:grpSpPr>
        <p:cxnSp>
          <p:nvCxnSpPr>
            <p:cNvPr id="175"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6"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78"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79"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0"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1"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182"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183"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184" name="Straight Arrow Connector 18">
              <a:extLst>
                <a:ext uri="{FF2B5EF4-FFF2-40B4-BE49-F238E27FC236}">
                  <a16:creationId xmlns:a16="http://schemas.microsoft.com/office/drawing/2014/main" id="{A8F1DD08-DDD2-46AF-907D-38E1B1609D6D}"/>
                </a:ext>
              </a:extLst>
            </p:cNvPr>
            <p:cNvCxnSpPr>
              <a:stCxn id="181"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5"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6"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187"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188"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189"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90"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1"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92"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193"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4"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5"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00" name="TextBox 112">
              <a:extLst>
                <a:ext uri="{FF2B5EF4-FFF2-40B4-BE49-F238E27FC236}">
                  <a16:creationId xmlns:a16="http://schemas.microsoft.com/office/drawing/2014/main" id="{4A5A6C1D-C46B-4B6A-8612-13455A1B77A7}"/>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201" name="TextBox 113">
              <a:extLst>
                <a:ext uri="{FF2B5EF4-FFF2-40B4-BE49-F238E27FC236}">
                  <a16:creationId xmlns:a16="http://schemas.microsoft.com/office/drawing/2014/main" id="{8F01E23F-DAF8-42FA-8006-A9C8AA202017}"/>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203"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4"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5"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6"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7"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8"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09"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210"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2"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13"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4"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5"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6"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9"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220"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221"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2"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3"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4"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5"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6"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7"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8"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9" name="Straight Arrow Connector 196">
              <a:extLst>
                <a:ext uri="{FF2B5EF4-FFF2-40B4-BE49-F238E27FC236}">
                  <a16:creationId xmlns:a16="http://schemas.microsoft.com/office/drawing/2014/main" id="{7D51A564-ABA0-4B0F-B840-D0E0A65DCCC4}"/>
                </a:ext>
              </a:extLst>
            </p:cNvPr>
            <p:cNvCxnSpPr>
              <a:endCxn id="183"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30"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31"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2"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233"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332"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334"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5"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6"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7"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338"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339"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340"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333" name="TextBox 206">
                <a:extLst>
                  <a:ext uri="{FF2B5EF4-FFF2-40B4-BE49-F238E27FC236}">
                    <a16:creationId xmlns:a16="http://schemas.microsoft.com/office/drawing/2014/main" id="{07FE5CD5-1619-4075-B311-B544CF18EBEB}"/>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234"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5"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6"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7"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8"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239"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40"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1"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2"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3"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4"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5"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6"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7"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8"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9"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0"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1"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2"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3"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4"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5"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6"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7"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8"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9"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0"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1"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262"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3"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4"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5"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6" name="TextBox 320">
              <a:extLst>
                <a:ext uri="{FF2B5EF4-FFF2-40B4-BE49-F238E27FC236}">
                  <a16:creationId xmlns:a16="http://schemas.microsoft.com/office/drawing/2014/main" id="{558C5E38-7F82-43E5-88A2-52EE8C6B14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267" name="TextBox 321">
              <a:extLst>
                <a:ext uri="{FF2B5EF4-FFF2-40B4-BE49-F238E27FC236}">
                  <a16:creationId xmlns:a16="http://schemas.microsoft.com/office/drawing/2014/main" id="{3C2E08FF-AC52-43E7-BD61-E4399BED8D19}"/>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268" name="TextBox 322">
              <a:extLst>
                <a:ext uri="{FF2B5EF4-FFF2-40B4-BE49-F238E27FC236}">
                  <a16:creationId xmlns:a16="http://schemas.microsoft.com/office/drawing/2014/main" id="{75A33D79-A138-412A-B75B-C07F9139480A}"/>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269" name="TextBox 323">
              <a:extLst>
                <a:ext uri="{FF2B5EF4-FFF2-40B4-BE49-F238E27FC236}">
                  <a16:creationId xmlns:a16="http://schemas.microsoft.com/office/drawing/2014/main" id="{870B00F5-5F20-4A8A-B1E9-58B1047A69A5}"/>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270" name="TextBox 324">
              <a:extLst>
                <a:ext uri="{FF2B5EF4-FFF2-40B4-BE49-F238E27FC236}">
                  <a16:creationId xmlns:a16="http://schemas.microsoft.com/office/drawing/2014/main" id="{4CDDDAC3-2C19-43B7-96FD-AF30CB5F8ADD}"/>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271"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3"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274"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275"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6"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7"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8"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1"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2"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3"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4"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285" name="TextBox 374">
              <a:extLst>
                <a:ext uri="{FF2B5EF4-FFF2-40B4-BE49-F238E27FC236}">
                  <a16:creationId xmlns:a16="http://schemas.microsoft.com/office/drawing/2014/main" id="{D05EF3CB-B56C-4BFD-B061-E3A6EBB382F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286" name="TextBox 375">
              <a:extLst>
                <a:ext uri="{FF2B5EF4-FFF2-40B4-BE49-F238E27FC236}">
                  <a16:creationId xmlns:a16="http://schemas.microsoft.com/office/drawing/2014/main" id="{C29BA122-3A51-4DFA-94BC-17B0BEF80D9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287" name="TextBox 376">
              <a:extLst>
                <a:ext uri="{FF2B5EF4-FFF2-40B4-BE49-F238E27FC236}">
                  <a16:creationId xmlns:a16="http://schemas.microsoft.com/office/drawing/2014/main" id="{03F2B763-1FB0-4AA8-9E2B-A0F4EC8E155A}"/>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288"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9"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290"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91"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292"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293"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4"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295"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96"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297"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298"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299"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300"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1"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2"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3"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4"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5"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06"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307"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308"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330"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31"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309"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328"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29"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310" name="TextBox 427">
              <a:extLst>
                <a:ext uri="{FF2B5EF4-FFF2-40B4-BE49-F238E27FC236}">
                  <a16:creationId xmlns:a16="http://schemas.microsoft.com/office/drawing/2014/main" id="{783341DB-CFD1-450A-830E-03EB8A0CD814}"/>
                </a:ext>
              </a:extLst>
            </p:cNvPr>
            <p:cNvSpPr txBox="1"/>
            <p:nvPr/>
          </p:nvSpPr>
          <p:spPr>
            <a:xfrm>
              <a:off x="1617148" y="428033"/>
              <a:ext cx="655029" cy="285036"/>
            </a:xfrm>
            <a:prstGeom prst="rect">
              <a:avLst/>
            </a:prstGeom>
            <a:noFill/>
          </p:spPr>
          <p:txBody>
            <a:bodyPr wrap="none" rtlCol="0">
              <a:spAutoFit/>
            </a:bodyPr>
            <a:lstStyle/>
            <a:p>
              <a:r>
                <a:rPr lang="es-MX" sz="1800" dirty="0">
                  <a:latin typeface="Helvetica Condensed" panose="020B0606020202030204" pitchFamily="34" charset="0"/>
                </a:rPr>
                <a:t>FETCH</a:t>
              </a:r>
            </a:p>
          </p:txBody>
        </p:sp>
        <p:cxnSp>
          <p:nvCxnSpPr>
            <p:cNvPr id="311" name="Straight Arrow Connector 428">
              <a:extLst>
                <a:ext uri="{FF2B5EF4-FFF2-40B4-BE49-F238E27FC236}">
                  <a16:creationId xmlns:a16="http://schemas.microsoft.com/office/drawing/2014/main" id="{DFD8D290-1DB3-4032-A1F4-ABF08D1C6173}"/>
                </a:ext>
              </a:extLst>
            </p:cNvPr>
            <p:cNvCxnSpPr>
              <a:endCxn id="178"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2"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3"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4"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5" name="TextBox 438">
              <a:extLst>
                <a:ext uri="{FF2B5EF4-FFF2-40B4-BE49-F238E27FC236}">
                  <a16:creationId xmlns:a16="http://schemas.microsoft.com/office/drawing/2014/main" id="{1A69E2CE-1055-435F-BE6E-E0EEB0947F81}"/>
                </a:ext>
              </a:extLst>
            </p:cNvPr>
            <p:cNvSpPr txBox="1"/>
            <p:nvPr/>
          </p:nvSpPr>
          <p:spPr>
            <a:xfrm>
              <a:off x="3702123" y="386245"/>
              <a:ext cx="804384" cy="285036"/>
            </a:xfrm>
            <a:prstGeom prst="rect">
              <a:avLst/>
            </a:prstGeom>
            <a:noFill/>
          </p:spPr>
          <p:txBody>
            <a:bodyPr wrap="none" rtlCol="0">
              <a:spAutoFit/>
            </a:bodyPr>
            <a:lstStyle/>
            <a:p>
              <a:r>
                <a:rPr lang="es-MX" sz="1800" dirty="0">
                  <a:latin typeface="Helvetica Condensed" panose="020B0606020202030204" pitchFamily="34" charset="0"/>
                </a:rPr>
                <a:t>DECODE</a:t>
              </a:r>
            </a:p>
          </p:txBody>
        </p:sp>
        <p:sp>
          <p:nvSpPr>
            <p:cNvPr id="316" name="TextBox 439">
              <a:extLst>
                <a:ext uri="{FF2B5EF4-FFF2-40B4-BE49-F238E27FC236}">
                  <a16:creationId xmlns:a16="http://schemas.microsoft.com/office/drawing/2014/main" id="{1DE34D9A-BD9C-4172-8938-ECEC5088E1F7}"/>
                </a:ext>
              </a:extLst>
            </p:cNvPr>
            <p:cNvSpPr txBox="1"/>
            <p:nvPr/>
          </p:nvSpPr>
          <p:spPr>
            <a:xfrm>
              <a:off x="5167227" y="382357"/>
              <a:ext cx="1545826" cy="285036"/>
            </a:xfrm>
            <a:prstGeom prst="rect">
              <a:avLst/>
            </a:prstGeom>
            <a:noFill/>
          </p:spPr>
          <p:txBody>
            <a:bodyPr wrap="none" rtlCol="0">
              <a:spAutoFit/>
            </a:bodyPr>
            <a:lstStyle/>
            <a:p>
              <a:r>
                <a:rPr lang="es-MX" sz="1800" dirty="0">
                  <a:latin typeface="Helvetica Condensed" panose="020B0606020202030204" pitchFamily="34" charset="0"/>
                </a:rPr>
                <a:t>READ REGISTERS</a:t>
              </a:r>
            </a:p>
          </p:txBody>
        </p:sp>
        <p:sp>
          <p:nvSpPr>
            <p:cNvPr id="317" name="TextBox 440">
              <a:extLst>
                <a:ext uri="{FF2B5EF4-FFF2-40B4-BE49-F238E27FC236}">
                  <a16:creationId xmlns:a16="http://schemas.microsoft.com/office/drawing/2014/main" id="{DA1FBE2A-12E5-404A-8E2D-DB81E104F7D0}"/>
                </a:ext>
              </a:extLst>
            </p:cNvPr>
            <p:cNvSpPr txBox="1"/>
            <p:nvPr/>
          </p:nvSpPr>
          <p:spPr>
            <a:xfrm>
              <a:off x="7332176" y="379984"/>
              <a:ext cx="868394" cy="285036"/>
            </a:xfrm>
            <a:prstGeom prst="rect">
              <a:avLst/>
            </a:prstGeom>
            <a:noFill/>
          </p:spPr>
          <p:txBody>
            <a:bodyPr wrap="none" rtlCol="0">
              <a:spAutoFit/>
            </a:bodyPr>
            <a:lstStyle/>
            <a:p>
              <a:r>
                <a:rPr lang="es-MX" sz="1800" dirty="0">
                  <a:latin typeface="Helvetica Condensed" panose="020B0606020202030204" pitchFamily="34" charset="0"/>
                </a:rPr>
                <a:t>EXECUTE</a:t>
              </a:r>
            </a:p>
          </p:txBody>
        </p:sp>
        <p:sp>
          <p:nvSpPr>
            <p:cNvPr id="318" name="TextBox 441">
              <a:extLst>
                <a:ext uri="{FF2B5EF4-FFF2-40B4-BE49-F238E27FC236}">
                  <a16:creationId xmlns:a16="http://schemas.microsoft.com/office/drawing/2014/main" id="{8FBCADEA-E842-4447-8D08-F909D4D9F523}"/>
                </a:ext>
              </a:extLst>
            </p:cNvPr>
            <p:cNvSpPr txBox="1"/>
            <p:nvPr/>
          </p:nvSpPr>
          <p:spPr>
            <a:xfrm>
              <a:off x="8808997" y="383438"/>
              <a:ext cx="1567163" cy="285036"/>
            </a:xfrm>
            <a:prstGeom prst="rect">
              <a:avLst/>
            </a:prstGeom>
            <a:noFill/>
          </p:spPr>
          <p:txBody>
            <a:bodyPr wrap="none" rtlCol="0">
              <a:spAutoFit/>
            </a:bodyPr>
            <a:lstStyle/>
            <a:p>
              <a:r>
                <a:rPr lang="es-MX" sz="1800" dirty="0">
                  <a:latin typeface="Helvetica Condensed" panose="020B0606020202030204" pitchFamily="34" charset="0"/>
                </a:rPr>
                <a:t>MEMORY ACCESS</a:t>
              </a:r>
            </a:p>
          </p:txBody>
        </p:sp>
        <p:sp>
          <p:nvSpPr>
            <p:cNvPr id="319" name="TextBox 442">
              <a:extLst>
                <a:ext uri="{FF2B5EF4-FFF2-40B4-BE49-F238E27FC236}">
                  <a16:creationId xmlns:a16="http://schemas.microsoft.com/office/drawing/2014/main" id="{1CA76A85-0508-45E2-B823-173C9C131DC8}"/>
                </a:ext>
              </a:extLst>
            </p:cNvPr>
            <p:cNvSpPr txBox="1"/>
            <p:nvPr/>
          </p:nvSpPr>
          <p:spPr>
            <a:xfrm>
              <a:off x="10555865" y="388960"/>
              <a:ext cx="1151102" cy="285036"/>
            </a:xfrm>
            <a:prstGeom prst="rect">
              <a:avLst/>
            </a:prstGeom>
            <a:noFill/>
          </p:spPr>
          <p:txBody>
            <a:bodyPr wrap="none" rtlCol="0">
              <a:spAutoFit/>
            </a:bodyPr>
            <a:lstStyle/>
            <a:p>
              <a:r>
                <a:rPr lang="es-MX" sz="1800" dirty="0">
                  <a:latin typeface="Helvetica Condensed" panose="020B0606020202030204" pitchFamily="34" charset="0"/>
                </a:rPr>
                <a:t>WRITE BACK</a:t>
              </a:r>
            </a:p>
          </p:txBody>
        </p:sp>
        <p:cxnSp>
          <p:nvCxnSpPr>
            <p:cNvPr id="320"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1"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5"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6"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7" name="Rectangle 3">
              <a:extLst>
                <a:ext uri="{FF2B5EF4-FFF2-40B4-BE49-F238E27FC236}">
                  <a16:creationId xmlns:a16="http://schemas.microsoft.com/office/drawing/2014/main" id="{D7F61AB4-A21F-4EBB-9367-92DD73C81D3F}"/>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pic>
        <p:nvPicPr>
          <p:cNvPr id="170" name="Imagen 169">
            <a:extLst>
              <a:ext uri="{FF2B5EF4-FFF2-40B4-BE49-F238E27FC236}">
                <a16:creationId xmlns:a16="http://schemas.microsoft.com/office/drawing/2014/main" id="{D3CDD951-D6FF-42CF-8D16-0AC5605D3333}"/>
              </a:ext>
            </a:extLst>
          </p:cNvPr>
          <p:cNvPicPr>
            <a:picLocks noChangeAspect="1"/>
          </p:cNvPicPr>
          <p:nvPr/>
        </p:nvPicPr>
        <p:blipFill rotWithShape="1">
          <a:blip r:embed="rId2"/>
          <a:srcRect l="27196" t="36273" r="58925" b="59824"/>
          <a:stretch/>
        </p:blipFill>
        <p:spPr>
          <a:xfrm>
            <a:off x="10055321" y="9298652"/>
            <a:ext cx="1645920" cy="260253"/>
          </a:xfrm>
          <a:prstGeom prst="rect">
            <a:avLst/>
          </a:prstGeom>
        </p:spPr>
      </p:pic>
      <p:pic>
        <p:nvPicPr>
          <p:cNvPr id="172" name="Imagen 171">
            <a:extLst>
              <a:ext uri="{FF2B5EF4-FFF2-40B4-BE49-F238E27FC236}">
                <a16:creationId xmlns:a16="http://schemas.microsoft.com/office/drawing/2014/main" id="{C82579E1-C979-475E-A4A4-DBCBDD76DEFB}"/>
              </a:ext>
            </a:extLst>
          </p:cNvPr>
          <p:cNvPicPr>
            <a:picLocks noChangeAspect="1"/>
          </p:cNvPicPr>
          <p:nvPr/>
        </p:nvPicPr>
        <p:blipFill rotWithShape="1">
          <a:blip r:embed="rId2"/>
          <a:srcRect l="27196" t="43530" r="58925" b="52527"/>
          <a:stretch/>
        </p:blipFill>
        <p:spPr>
          <a:xfrm>
            <a:off x="5773583" y="9291664"/>
            <a:ext cx="1645920" cy="262890"/>
          </a:xfrm>
          <a:prstGeom prst="rect">
            <a:avLst/>
          </a:prstGeom>
        </p:spPr>
      </p:pic>
      <p:pic>
        <p:nvPicPr>
          <p:cNvPr id="173" name="Imagen 172">
            <a:extLst>
              <a:ext uri="{FF2B5EF4-FFF2-40B4-BE49-F238E27FC236}">
                <a16:creationId xmlns:a16="http://schemas.microsoft.com/office/drawing/2014/main" id="{05E713DD-3804-4C5A-94C0-EC2EDDA5B2A0}"/>
              </a:ext>
            </a:extLst>
          </p:cNvPr>
          <p:cNvPicPr>
            <a:picLocks noChangeAspect="1"/>
          </p:cNvPicPr>
          <p:nvPr/>
        </p:nvPicPr>
        <p:blipFill rotWithShape="1">
          <a:blip r:embed="rId2"/>
          <a:srcRect l="27196" t="40033" r="58925" b="56196"/>
          <a:stretch/>
        </p:blipFill>
        <p:spPr>
          <a:xfrm>
            <a:off x="7914009" y="9297379"/>
            <a:ext cx="1645920" cy="251460"/>
          </a:xfrm>
          <a:prstGeom prst="rect">
            <a:avLst/>
          </a:prstGeom>
        </p:spPr>
      </p:pic>
      <p:sp>
        <p:nvSpPr>
          <p:cNvPr id="342"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343"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199" name="Tabla 196">
            <a:extLst>
              <a:ext uri="{FF2B5EF4-FFF2-40B4-BE49-F238E27FC236}">
                <a16:creationId xmlns:a16="http://schemas.microsoft.com/office/drawing/2014/main" id="{7337648E-B996-4476-BB5E-6628F312EE22}"/>
              </a:ext>
            </a:extLst>
          </p:cNvPr>
          <p:cNvGraphicFramePr>
            <a:graphicFrameLocks noGrp="1"/>
          </p:cNvGraphicFramePr>
          <p:nvPr>
            <p:extLst>
              <p:ext uri="{D42A27DB-BD31-4B8C-83A1-F6EECF244321}">
                <p14:modId xmlns:p14="http://schemas.microsoft.com/office/powerpoint/2010/main" val="2584200626"/>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LD 0(R2)</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5" name="Título 2">
            <a:extLst>
              <a:ext uri="{FF2B5EF4-FFF2-40B4-BE49-F238E27FC236}">
                <a16:creationId xmlns:a16="http://schemas.microsoft.com/office/drawing/2014/main" id="{3F872C8E-75AE-437B-E21A-229F9E9DFF58}"/>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6" name="Subtítulo 3">
            <a:extLst>
              <a:ext uri="{FF2B5EF4-FFF2-40B4-BE49-F238E27FC236}">
                <a16:creationId xmlns:a16="http://schemas.microsoft.com/office/drawing/2014/main" id="{10ED1865-C125-AA55-3586-557401D045C6}"/>
              </a:ext>
            </a:extLst>
          </p:cNvPr>
          <p:cNvSpPr>
            <a:spLocks noGrp="1"/>
          </p:cNvSpPr>
          <p:nvPr>
            <p:ph type="subTitle" idx="1"/>
          </p:nvPr>
        </p:nvSpPr>
        <p:spPr>
          <a:xfrm>
            <a:off x="484675" y="921166"/>
            <a:ext cx="12532823" cy="445226"/>
          </a:xfrm>
        </p:spPr>
        <p:txBody>
          <a:bodyPr/>
          <a:lstStyle/>
          <a:p>
            <a:r>
              <a:rPr lang="es-MX" dirty="0"/>
              <a:t>Dependencia de datos</a:t>
            </a:r>
          </a:p>
        </p:txBody>
      </p:sp>
    </p:spTree>
    <p:extLst>
      <p:ext uri="{BB962C8B-B14F-4D97-AF65-F5344CB8AC3E}">
        <p14:creationId xmlns:p14="http://schemas.microsoft.com/office/powerpoint/2010/main" val="289485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1E48696A-E0D5-C386-D3FA-721A9AF62E65}"/>
              </a:ext>
            </a:extLst>
          </p:cNvPr>
          <p:cNvSpPr>
            <a:spLocks noGrp="1"/>
          </p:cNvSpPr>
          <p:nvPr>
            <p:ph sz="quarter" idx="12"/>
          </p:nvPr>
        </p:nvSpPr>
        <p:spPr/>
        <p:txBody>
          <a:bodyPr/>
          <a:lstStyle/>
          <a:p>
            <a:endParaRPr lang="es-MX"/>
          </a:p>
        </p:txBody>
      </p:sp>
      <p:sp>
        <p:nvSpPr>
          <p:cNvPr id="198" name="Text Placeholder 6">
            <a:extLst>
              <a:ext uri="{FF2B5EF4-FFF2-40B4-BE49-F238E27FC236}">
                <a16:creationId xmlns:a16="http://schemas.microsoft.com/office/drawing/2014/main" id="{3D85B0D9-0BFA-463D-9599-4D267B94404A}"/>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10" name="Marcador de número de diapositiva 9"/>
          <p:cNvSpPr>
            <a:spLocks noGrp="1"/>
          </p:cNvSpPr>
          <p:nvPr>
            <p:ph type="sldNum" sz="quarter" idx="4"/>
          </p:nvPr>
        </p:nvSpPr>
        <p:spPr/>
        <p:txBody>
          <a:bodyPr/>
          <a:lstStyle/>
          <a:p>
            <a:fld id="{DAEF4D36-AE85-49C9-90DE-66D02B257272}" type="slidenum">
              <a:rPr lang="en-US" smtClean="0"/>
              <a:pPr/>
              <a:t>15</a:t>
            </a:fld>
            <a:endParaRPr lang="en-US" dirty="0"/>
          </a:p>
        </p:txBody>
      </p:sp>
      <p:grpSp>
        <p:nvGrpSpPr>
          <p:cNvPr id="174" name="Grupo 173">
            <a:extLst>
              <a:ext uri="{FF2B5EF4-FFF2-40B4-BE49-F238E27FC236}">
                <a16:creationId xmlns:a16="http://schemas.microsoft.com/office/drawing/2014/main" id="{24B1647D-2745-4353-9C88-DC820CC63243}"/>
              </a:ext>
            </a:extLst>
          </p:cNvPr>
          <p:cNvGrpSpPr/>
          <p:nvPr/>
        </p:nvGrpSpPr>
        <p:grpSpPr>
          <a:xfrm>
            <a:off x="4475853" y="1579204"/>
            <a:ext cx="13277909" cy="7465478"/>
            <a:chOff x="428902" y="379984"/>
            <a:chExt cx="11278065" cy="5935679"/>
          </a:xfrm>
        </p:grpSpPr>
        <p:sp>
          <p:nvSpPr>
            <p:cNvPr id="284"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cxnSp>
          <p:nvCxnSpPr>
            <p:cNvPr id="175"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6"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78"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es-MX" sz="1000" dirty="0">
                <a:latin typeface="Helvetica Narrow" panose="020B0506020203020204" pitchFamily="34" charset="0"/>
              </a:endParaRPr>
            </a:p>
          </p:txBody>
        </p:sp>
        <p:sp>
          <p:nvSpPr>
            <p:cNvPr id="179"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0"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1"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182"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183"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184" name="Straight Arrow Connector 18">
              <a:extLst>
                <a:ext uri="{FF2B5EF4-FFF2-40B4-BE49-F238E27FC236}">
                  <a16:creationId xmlns:a16="http://schemas.microsoft.com/office/drawing/2014/main" id="{A8F1DD08-DDD2-46AF-907D-38E1B1609D6D}"/>
                </a:ext>
              </a:extLst>
            </p:cNvPr>
            <p:cNvCxnSpPr>
              <a:stCxn id="181"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5"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6"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187"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188"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189"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0"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1"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92"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193"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94"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5"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00" name="TextBox 112">
              <a:extLst>
                <a:ext uri="{FF2B5EF4-FFF2-40B4-BE49-F238E27FC236}">
                  <a16:creationId xmlns:a16="http://schemas.microsoft.com/office/drawing/2014/main" id="{4A5A6C1D-C46B-4B6A-8612-13455A1B77A7}"/>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201" name="TextBox 113">
              <a:extLst>
                <a:ext uri="{FF2B5EF4-FFF2-40B4-BE49-F238E27FC236}">
                  <a16:creationId xmlns:a16="http://schemas.microsoft.com/office/drawing/2014/main" id="{8F01E23F-DAF8-42FA-8006-A9C8AA202017}"/>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203"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04"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5"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6"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7"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8"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09"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210"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2"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13"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4"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5"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6"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9"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220"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221"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2"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3"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4"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5"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6"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7"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8"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9" name="Straight Arrow Connector 196">
              <a:extLst>
                <a:ext uri="{FF2B5EF4-FFF2-40B4-BE49-F238E27FC236}">
                  <a16:creationId xmlns:a16="http://schemas.microsoft.com/office/drawing/2014/main" id="{7D51A564-ABA0-4B0F-B840-D0E0A65DCCC4}"/>
                </a:ext>
              </a:extLst>
            </p:cNvPr>
            <p:cNvCxnSpPr>
              <a:endCxn id="183" idx="2"/>
            </p:cNvCxnSpPr>
            <p:nvPr/>
          </p:nvCxnSpPr>
          <p:spPr>
            <a:xfrm flipV="1">
              <a:off x="1240411" y="3658105"/>
              <a:ext cx="0" cy="2405636"/>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230"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31"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2"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233"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332"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334"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5"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6"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7"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338"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339"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340"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333" name="TextBox 206">
                <a:extLst>
                  <a:ext uri="{FF2B5EF4-FFF2-40B4-BE49-F238E27FC236}">
                    <a16:creationId xmlns:a16="http://schemas.microsoft.com/office/drawing/2014/main" id="{07FE5CD5-1619-4075-B311-B544CF18EBEB}"/>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234"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5"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6"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7"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8"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239"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40"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1"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42"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3"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4"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6"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7"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8"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9"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0"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1"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2"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3"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4"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5"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6"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7"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8"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9"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0"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1"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262"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3"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4"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5"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6" name="TextBox 320">
              <a:extLst>
                <a:ext uri="{FF2B5EF4-FFF2-40B4-BE49-F238E27FC236}">
                  <a16:creationId xmlns:a16="http://schemas.microsoft.com/office/drawing/2014/main" id="{558C5E38-7F82-43E5-88A2-52EE8C6B14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267" name="TextBox 321">
              <a:extLst>
                <a:ext uri="{FF2B5EF4-FFF2-40B4-BE49-F238E27FC236}">
                  <a16:creationId xmlns:a16="http://schemas.microsoft.com/office/drawing/2014/main" id="{3C2E08FF-AC52-43E7-BD61-E4399BED8D19}"/>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268" name="TextBox 322">
              <a:extLst>
                <a:ext uri="{FF2B5EF4-FFF2-40B4-BE49-F238E27FC236}">
                  <a16:creationId xmlns:a16="http://schemas.microsoft.com/office/drawing/2014/main" id="{75A33D79-A138-412A-B75B-C07F9139480A}"/>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269" name="TextBox 323">
              <a:extLst>
                <a:ext uri="{FF2B5EF4-FFF2-40B4-BE49-F238E27FC236}">
                  <a16:creationId xmlns:a16="http://schemas.microsoft.com/office/drawing/2014/main" id="{870B00F5-5F20-4A8A-B1E9-58B1047A69A5}"/>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270" name="TextBox 324">
              <a:extLst>
                <a:ext uri="{FF2B5EF4-FFF2-40B4-BE49-F238E27FC236}">
                  <a16:creationId xmlns:a16="http://schemas.microsoft.com/office/drawing/2014/main" id="{4CDDDAC3-2C19-43B7-96FD-AF30CB5F8ADD}"/>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271"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3"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274"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275"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276"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277"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278"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81"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82"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3"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5" name="TextBox 374">
              <a:extLst>
                <a:ext uri="{FF2B5EF4-FFF2-40B4-BE49-F238E27FC236}">
                  <a16:creationId xmlns:a16="http://schemas.microsoft.com/office/drawing/2014/main" id="{D05EF3CB-B56C-4BFD-B061-E3A6EBB382F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286" name="TextBox 375">
              <a:extLst>
                <a:ext uri="{FF2B5EF4-FFF2-40B4-BE49-F238E27FC236}">
                  <a16:creationId xmlns:a16="http://schemas.microsoft.com/office/drawing/2014/main" id="{C29BA122-3A51-4DFA-94BC-17B0BEF80D9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287" name="TextBox 376">
              <a:extLst>
                <a:ext uri="{FF2B5EF4-FFF2-40B4-BE49-F238E27FC236}">
                  <a16:creationId xmlns:a16="http://schemas.microsoft.com/office/drawing/2014/main" id="{03F2B763-1FB0-4AA8-9E2B-A0F4EC8E155A}"/>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288"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289"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rgbClr val="00B05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290"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291"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292"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293"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4"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295"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96"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297"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298"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299"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300"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2"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3"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4"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5"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307"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08"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330"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es-MX" sz="1000" dirty="0">
                  <a:latin typeface="Helvetica Narrow" panose="020B0506020203020204" pitchFamily="34" charset="0"/>
                </a:endParaRPr>
              </a:p>
            </p:txBody>
          </p:sp>
          <p:sp>
            <p:nvSpPr>
              <p:cNvPr id="331"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309"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328"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es-MX" sz="1000" dirty="0">
                  <a:latin typeface="Helvetica Narrow" panose="020B0506020203020204" pitchFamily="34" charset="0"/>
                </a:endParaRPr>
              </a:p>
            </p:txBody>
          </p:sp>
          <p:sp>
            <p:nvSpPr>
              <p:cNvPr id="329"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310" name="TextBox 427">
              <a:extLst>
                <a:ext uri="{FF2B5EF4-FFF2-40B4-BE49-F238E27FC236}">
                  <a16:creationId xmlns:a16="http://schemas.microsoft.com/office/drawing/2014/main" id="{783341DB-CFD1-450A-830E-03EB8A0CD814}"/>
                </a:ext>
              </a:extLst>
            </p:cNvPr>
            <p:cNvSpPr txBox="1"/>
            <p:nvPr/>
          </p:nvSpPr>
          <p:spPr>
            <a:xfrm>
              <a:off x="1617148" y="428033"/>
              <a:ext cx="655029" cy="285036"/>
            </a:xfrm>
            <a:prstGeom prst="rect">
              <a:avLst/>
            </a:prstGeom>
            <a:noFill/>
          </p:spPr>
          <p:txBody>
            <a:bodyPr wrap="none" rtlCol="0">
              <a:spAutoFit/>
            </a:bodyPr>
            <a:lstStyle/>
            <a:p>
              <a:r>
                <a:rPr lang="es-MX" sz="1800" dirty="0">
                  <a:latin typeface="Helvetica Condensed" panose="020B0606020202030204" pitchFamily="34" charset="0"/>
                </a:rPr>
                <a:t>FETCH</a:t>
              </a:r>
            </a:p>
          </p:txBody>
        </p:sp>
        <p:cxnSp>
          <p:nvCxnSpPr>
            <p:cNvPr id="311" name="Straight Arrow Connector 428">
              <a:extLst>
                <a:ext uri="{FF2B5EF4-FFF2-40B4-BE49-F238E27FC236}">
                  <a16:creationId xmlns:a16="http://schemas.microsoft.com/office/drawing/2014/main" id="{DFD8D290-1DB3-4032-A1F4-ABF08D1C6173}"/>
                </a:ext>
              </a:extLst>
            </p:cNvPr>
            <p:cNvCxnSpPr>
              <a:endCxn id="178"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2"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3"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4"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5" name="TextBox 438">
              <a:extLst>
                <a:ext uri="{FF2B5EF4-FFF2-40B4-BE49-F238E27FC236}">
                  <a16:creationId xmlns:a16="http://schemas.microsoft.com/office/drawing/2014/main" id="{1A69E2CE-1055-435F-BE6E-E0EEB0947F81}"/>
                </a:ext>
              </a:extLst>
            </p:cNvPr>
            <p:cNvSpPr txBox="1"/>
            <p:nvPr/>
          </p:nvSpPr>
          <p:spPr>
            <a:xfrm>
              <a:off x="3702123" y="386245"/>
              <a:ext cx="804384" cy="285036"/>
            </a:xfrm>
            <a:prstGeom prst="rect">
              <a:avLst/>
            </a:prstGeom>
            <a:noFill/>
          </p:spPr>
          <p:txBody>
            <a:bodyPr wrap="none" rtlCol="0">
              <a:spAutoFit/>
            </a:bodyPr>
            <a:lstStyle/>
            <a:p>
              <a:r>
                <a:rPr lang="es-MX" sz="1800" dirty="0">
                  <a:latin typeface="Helvetica Condensed" panose="020B0606020202030204" pitchFamily="34" charset="0"/>
                </a:rPr>
                <a:t>DECODE</a:t>
              </a:r>
            </a:p>
          </p:txBody>
        </p:sp>
        <p:sp>
          <p:nvSpPr>
            <p:cNvPr id="316" name="TextBox 439">
              <a:extLst>
                <a:ext uri="{FF2B5EF4-FFF2-40B4-BE49-F238E27FC236}">
                  <a16:creationId xmlns:a16="http://schemas.microsoft.com/office/drawing/2014/main" id="{1DE34D9A-BD9C-4172-8938-ECEC5088E1F7}"/>
                </a:ext>
              </a:extLst>
            </p:cNvPr>
            <p:cNvSpPr txBox="1"/>
            <p:nvPr/>
          </p:nvSpPr>
          <p:spPr>
            <a:xfrm>
              <a:off x="5167227" y="382357"/>
              <a:ext cx="1545826" cy="285036"/>
            </a:xfrm>
            <a:prstGeom prst="rect">
              <a:avLst/>
            </a:prstGeom>
            <a:noFill/>
          </p:spPr>
          <p:txBody>
            <a:bodyPr wrap="none" rtlCol="0">
              <a:spAutoFit/>
            </a:bodyPr>
            <a:lstStyle/>
            <a:p>
              <a:r>
                <a:rPr lang="es-MX" sz="1800" dirty="0">
                  <a:latin typeface="Helvetica Condensed" panose="020B0606020202030204" pitchFamily="34" charset="0"/>
                </a:rPr>
                <a:t>READ REGISTERS</a:t>
              </a:r>
            </a:p>
          </p:txBody>
        </p:sp>
        <p:sp>
          <p:nvSpPr>
            <p:cNvPr id="317" name="TextBox 440">
              <a:extLst>
                <a:ext uri="{FF2B5EF4-FFF2-40B4-BE49-F238E27FC236}">
                  <a16:creationId xmlns:a16="http://schemas.microsoft.com/office/drawing/2014/main" id="{DA1FBE2A-12E5-404A-8E2D-DB81E104F7D0}"/>
                </a:ext>
              </a:extLst>
            </p:cNvPr>
            <p:cNvSpPr txBox="1"/>
            <p:nvPr/>
          </p:nvSpPr>
          <p:spPr>
            <a:xfrm>
              <a:off x="7332176" y="379984"/>
              <a:ext cx="868394" cy="285036"/>
            </a:xfrm>
            <a:prstGeom prst="rect">
              <a:avLst/>
            </a:prstGeom>
            <a:noFill/>
          </p:spPr>
          <p:txBody>
            <a:bodyPr wrap="none" rtlCol="0">
              <a:spAutoFit/>
            </a:bodyPr>
            <a:lstStyle/>
            <a:p>
              <a:r>
                <a:rPr lang="es-MX" sz="1800" dirty="0">
                  <a:latin typeface="Helvetica Condensed" panose="020B0606020202030204" pitchFamily="34" charset="0"/>
                </a:rPr>
                <a:t>EXECUTE</a:t>
              </a:r>
            </a:p>
          </p:txBody>
        </p:sp>
        <p:sp>
          <p:nvSpPr>
            <p:cNvPr id="318" name="TextBox 441">
              <a:extLst>
                <a:ext uri="{FF2B5EF4-FFF2-40B4-BE49-F238E27FC236}">
                  <a16:creationId xmlns:a16="http://schemas.microsoft.com/office/drawing/2014/main" id="{8FBCADEA-E842-4447-8D08-F909D4D9F523}"/>
                </a:ext>
              </a:extLst>
            </p:cNvPr>
            <p:cNvSpPr txBox="1"/>
            <p:nvPr/>
          </p:nvSpPr>
          <p:spPr>
            <a:xfrm>
              <a:off x="8808997" y="383438"/>
              <a:ext cx="1567163" cy="285036"/>
            </a:xfrm>
            <a:prstGeom prst="rect">
              <a:avLst/>
            </a:prstGeom>
            <a:noFill/>
          </p:spPr>
          <p:txBody>
            <a:bodyPr wrap="none" rtlCol="0">
              <a:spAutoFit/>
            </a:bodyPr>
            <a:lstStyle/>
            <a:p>
              <a:r>
                <a:rPr lang="es-MX" sz="1800" dirty="0">
                  <a:latin typeface="Helvetica Condensed" panose="020B0606020202030204" pitchFamily="34" charset="0"/>
                </a:rPr>
                <a:t>MEMORY ACCESS</a:t>
              </a:r>
            </a:p>
          </p:txBody>
        </p:sp>
        <p:sp>
          <p:nvSpPr>
            <p:cNvPr id="319" name="TextBox 442">
              <a:extLst>
                <a:ext uri="{FF2B5EF4-FFF2-40B4-BE49-F238E27FC236}">
                  <a16:creationId xmlns:a16="http://schemas.microsoft.com/office/drawing/2014/main" id="{1CA76A85-0508-45E2-B823-173C9C131DC8}"/>
                </a:ext>
              </a:extLst>
            </p:cNvPr>
            <p:cNvSpPr txBox="1"/>
            <p:nvPr/>
          </p:nvSpPr>
          <p:spPr>
            <a:xfrm>
              <a:off x="10555865" y="388960"/>
              <a:ext cx="1151102" cy="285036"/>
            </a:xfrm>
            <a:prstGeom prst="rect">
              <a:avLst/>
            </a:prstGeom>
            <a:noFill/>
          </p:spPr>
          <p:txBody>
            <a:bodyPr wrap="none" rtlCol="0">
              <a:spAutoFit/>
            </a:bodyPr>
            <a:lstStyle/>
            <a:p>
              <a:r>
                <a:rPr lang="es-MX" sz="1800" dirty="0">
                  <a:latin typeface="Helvetica Condensed" panose="020B0606020202030204" pitchFamily="34" charset="0"/>
                </a:rPr>
                <a:t>WRITE BACK</a:t>
              </a:r>
            </a:p>
          </p:txBody>
        </p:sp>
        <p:cxnSp>
          <p:nvCxnSpPr>
            <p:cNvPr id="320"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1"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5"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6"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7" name="Rectangle 3">
              <a:extLst>
                <a:ext uri="{FF2B5EF4-FFF2-40B4-BE49-F238E27FC236}">
                  <a16:creationId xmlns:a16="http://schemas.microsoft.com/office/drawing/2014/main" id="{D7F61AB4-A21F-4EBB-9367-92DD73C81D3F}"/>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cxnSp>
          <p:nvCxnSpPr>
            <p:cNvPr id="245"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grpSp>
      <p:pic>
        <p:nvPicPr>
          <p:cNvPr id="170" name="Imagen 169">
            <a:extLst>
              <a:ext uri="{FF2B5EF4-FFF2-40B4-BE49-F238E27FC236}">
                <a16:creationId xmlns:a16="http://schemas.microsoft.com/office/drawing/2014/main" id="{D3CDD951-D6FF-42CF-8D16-0AC5605D3333}"/>
              </a:ext>
            </a:extLst>
          </p:cNvPr>
          <p:cNvPicPr>
            <a:picLocks noChangeAspect="1"/>
          </p:cNvPicPr>
          <p:nvPr/>
        </p:nvPicPr>
        <p:blipFill rotWithShape="1">
          <a:blip r:embed="rId2"/>
          <a:srcRect l="27196" t="36273" r="58925" b="59824"/>
          <a:stretch/>
        </p:blipFill>
        <p:spPr>
          <a:xfrm>
            <a:off x="12237268" y="9299411"/>
            <a:ext cx="1645920" cy="260253"/>
          </a:xfrm>
          <a:prstGeom prst="rect">
            <a:avLst/>
          </a:prstGeom>
        </p:spPr>
      </p:pic>
      <p:sp>
        <p:nvSpPr>
          <p:cNvPr id="342"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343"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pic>
        <p:nvPicPr>
          <p:cNvPr id="344" name="Imagen 343">
            <a:extLst>
              <a:ext uri="{FF2B5EF4-FFF2-40B4-BE49-F238E27FC236}">
                <a16:creationId xmlns:a16="http://schemas.microsoft.com/office/drawing/2014/main" id="{33C550C9-822F-4749-80AC-002B8B759F9B}"/>
              </a:ext>
            </a:extLst>
          </p:cNvPr>
          <p:cNvPicPr>
            <a:picLocks noChangeAspect="1"/>
          </p:cNvPicPr>
          <p:nvPr/>
        </p:nvPicPr>
        <p:blipFill rotWithShape="1">
          <a:blip r:embed="rId2"/>
          <a:srcRect l="27196" t="47273" r="58925" b="48813"/>
          <a:stretch/>
        </p:blipFill>
        <p:spPr>
          <a:xfrm>
            <a:off x="5773583" y="9280537"/>
            <a:ext cx="1645920" cy="260985"/>
          </a:xfrm>
          <a:prstGeom prst="rect">
            <a:avLst/>
          </a:prstGeom>
        </p:spPr>
      </p:pic>
      <p:pic>
        <p:nvPicPr>
          <p:cNvPr id="345" name="Imagen 344">
            <a:extLst>
              <a:ext uri="{FF2B5EF4-FFF2-40B4-BE49-F238E27FC236}">
                <a16:creationId xmlns:a16="http://schemas.microsoft.com/office/drawing/2014/main" id="{C82579E1-C979-475E-A4A4-DBCBDD76DEFB}"/>
              </a:ext>
            </a:extLst>
          </p:cNvPr>
          <p:cNvPicPr>
            <a:picLocks noChangeAspect="1"/>
          </p:cNvPicPr>
          <p:nvPr/>
        </p:nvPicPr>
        <p:blipFill rotWithShape="1">
          <a:blip r:embed="rId2"/>
          <a:srcRect l="27196" t="43530" r="58925" b="52527"/>
          <a:stretch/>
        </p:blipFill>
        <p:spPr>
          <a:xfrm>
            <a:off x="7938675" y="9291075"/>
            <a:ext cx="1645920" cy="262890"/>
          </a:xfrm>
          <a:prstGeom prst="rect">
            <a:avLst/>
          </a:prstGeom>
        </p:spPr>
      </p:pic>
      <p:pic>
        <p:nvPicPr>
          <p:cNvPr id="346" name="Imagen 345">
            <a:extLst>
              <a:ext uri="{FF2B5EF4-FFF2-40B4-BE49-F238E27FC236}">
                <a16:creationId xmlns:a16="http://schemas.microsoft.com/office/drawing/2014/main" id="{05E713DD-3804-4C5A-94C0-EC2EDDA5B2A0}"/>
              </a:ext>
            </a:extLst>
          </p:cNvPr>
          <p:cNvPicPr>
            <a:picLocks noChangeAspect="1"/>
          </p:cNvPicPr>
          <p:nvPr/>
        </p:nvPicPr>
        <p:blipFill rotWithShape="1">
          <a:blip r:embed="rId2"/>
          <a:srcRect l="27196" t="40033" r="58925" b="56196"/>
          <a:stretch/>
        </p:blipFill>
        <p:spPr>
          <a:xfrm>
            <a:off x="10133631" y="9297468"/>
            <a:ext cx="1645920" cy="251460"/>
          </a:xfrm>
          <a:prstGeom prst="rect">
            <a:avLst/>
          </a:prstGeom>
        </p:spPr>
      </p:pic>
      <p:graphicFrame>
        <p:nvGraphicFramePr>
          <p:cNvPr id="199" name="Tabla 196">
            <a:extLst>
              <a:ext uri="{FF2B5EF4-FFF2-40B4-BE49-F238E27FC236}">
                <a16:creationId xmlns:a16="http://schemas.microsoft.com/office/drawing/2014/main" id="{FE2965EE-3248-414D-9920-5AEDE5CC7619}"/>
              </a:ext>
            </a:extLst>
          </p:cNvPr>
          <p:cNvGraphicFramePr>
            <a:graphicFrameLocks noGrp="1"/>
          </p:cNvGraphicFramePr>
          <p:nvPr>
            <p:extLst>
              <p:ext uri="{D42A27DB-BD31-4B8C-83A1-F6EECF244321}">
                <p14:modId xmlns:p14="http://schemas.microsoft.com/office/powerpoint/2010/main" val="2584200626"/>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LD 0(R2)</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8" name="Título 2">
            <a:extLst>
              <a:ext uri="{FF2B5EF4-FFF2-40B4-BE49-F238E27FC236}">
                <a16:creationId xmlns:a16="http://schemas.microsoft.com/office/drawing/2014/main" id="{A98E3986-D387-F18C-2011-E04FB106A4E5}"/>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9" name="Subtítulo 3">
            <a:extLst>
              <a:ext uri="{FF2B5EF4-FFF2-40B4-BE49-F238E27FC236}">
                <a16:creationId xmlns:a16="http://schemas.microsoft.com/office/drawing/2014/main" id="{D7D2BB24-0A66-3E6D-7295-423EA2C111E5}"/>
              </a:ext>
            </a:extLst>
          </p:cNvPr>
          <p:cNvSpPr>
            <a:spLocks noGrp="1"/>
          </p:cNvSpPr>
          <p:nvPr>
            <p:ph type="subTitle" idx="1"/>
          </p:nvPr>
        </p:nvSpPr>
        <p:spPr>
          <a:xfrm>
            <a:off x="484675" y="921166"/>
            <a:ext cx="12532823" cy="445226"/>
          </a:xfrm>
        </p:spPr>
        <p:txBody>
          <a:bodyPr/>
          <a:lstStyle/>
          <a:p>
            <a:r>
              <a:rPr lang="es-MX" dirty="0"/>
              <a:t>Dependencia de datos</a:t>
            </a:r>
          </a:p>
        </p:txBody>
      </p:sp>
    </p:spTree>
    <p:extLst>
      <p:ext uri="{BB962C8B-B14F-4D97-AF65-F5344CB8AC3E}">
        <p14:creationId xmlns:p14="http://schemas.microsoft.com/office/powerpoint/2010/main" val="53982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 Placeholder 6">
            <a:extLst>
              <a:ext uri="{FF2B5EF4-FFF2-40B4-BE49-F238E27FC236}">
                <a16:creationId xmlns:a16="http://schemas.microsoft.com/office/drawing/2014/main" id="{C0CE4425-8218-4474-964B-B19B87963F4D}"/>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8" name="Marcador de número de diapositiva 7"/>
          <p:cNvSpPr>
            <a:spLocks noGrp="1"/>
          </p:cNvSpPr>
          <p:nvPr>
            <p:ph type="sldNum" sz="quarter" idx="4"/>
          </p:nvPr>
        </p:nvSpPr>
        <p:spPr/>
        <p:txBody>
          <a:bodyPr/>
          <a:lstStyle/>
          <a:p>
            <a:fld id="{DAEF4D36-AE85-49C9-90DE-66D02B257272}" type="slidenum">
              <a:rPr lang="en-US" smtClean="0"/>
              <a:pPr/>
              <a:t>16</a:t>
            </a:fld>
            <a:endParaRPr lang="en-US" dirty="0"/>
          </a:p>
        </p:txBody>
      </p:sp>
      <p:grpSp>
        <p:nvGrpSpPr>
          <p:cNvPr id="174" name="Grupo 173">
            <a:extLst>
              <a:ext uri="{FF2B5EF4-FFF2-40B4-BE49-F238E27FC236}">
                <a16:creationId xmlns:a16="http://schemas.microsoft.com/office/drawing/2014/main" id="{24B1647D-2745-4353-9C88-DC820CC63243}"/>
              </a:ext>
            </a:extLst>
          </p:cNvPr>
          <p:cNvGrpSpPr/>
          <p:nvPr/>
        </p:nvGrpSpPr>
        <p:grpSpPr>
          <a:xfrm>
            <a:off x="4475853" y="1579204"/>
            <a:ext cx="13277909" cy="7465478"/>
            <a:chOff x="428902" y="379984"/>
            <a:chExt cx="11278065" cy="5935679"/>
          </a:xfrm>
        </p:grpSpPr>
        <p:sp>
          <p:nvSpPr>
            <p:cNvPr id="284"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cxnSp>
          <p:nvCxnSpPr>
            <p:cNvPr id="175"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6"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77"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78"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es-MX" sz="1000" dirty="0">
                <a:latin typeface="Helvetica Narrow" panose="020B0506020203020204" pitchFamily="34" charset="0"/>
              </a:endParaRPr>
            </a:p>
          </p:txBody>
        </p:sp>
        <p:sp>
          <p:nvSpPr>
            <p:cNvPr id="179"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0"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1"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182"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183"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184" name="Straight Arrow Connector 18">
              <a:extLst>
                <a:ext uri="{FF2B5EF4-FFF2-40B4-BE49-F238E27FC236}">
                  <a16:creationId xmlns:a16="http://schemas.microsoft.com/office/drawing/2014/main" id="{A8F1DD08-DDD2-46AF-907D-38E1B1609D6D}"/>
                </a:ext>
              </a:extLst>
            </p:cNvPr>
            <p:cNvCxnSpPr>
              <a:stCxn id="181"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5"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6"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187"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188"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189"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0"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1"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92"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193"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4"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5"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00" name="TextBox 112">
              <a:extLst>
                <a:ext uri="{FF2B5EF4-FFF2-40B4-BE49-F238E27FC236}">
                  <a16:creationId xmlns:a16="http://schemas.microsoft.com/office/drawing/2014/main" id="{4A5A6C1D-C46B-4B6A-8612-13455A1B77A7}"/>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201" name="TextBox 113">
              <a:extLst>
                <a:ext uri="{FF2B5EF4-FFF2-40B4-BE49-F238E27FC236}">
                  <a16:creationId xmlns:a16="http://schemas.microsoft.com/office/drawing/2014/main" id="{8F01E23F-DAF8-42FA-8006-A9C8AA202017}"/>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203"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4"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5"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6"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7"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8"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09"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210"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2"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13"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4"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5"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6"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9"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220"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221"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2"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3"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4"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5"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6"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7"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8"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9" name="Straight Arrow Connector 196">
              <a:extLst>
                <a:ext uri="{FF2B5EF4-FFF2-40B4-BE49-F238E27FC236}">
                  <a16:creationId xmlns:a16="http://schemas.microsoft.com/office/drawing/2014/main" id="{7D51A564-ABA0-4B0F-B840-D0E0A65DCCC4}"/>
                </a:ext>
              </a:extLst>
            </p:cNvPr>
            <p:cNvCxnSpPr>
              <a:endCxn id="183" idx="2"/>
            </p:cNvCxnSpPr>
            <p:nvPr/>
          </p:nvCxnSpPr>
          <p:spPr>
            <a:xfrm flipV="1">
              <a:off x="1240411" y="3658105"/>
              <a:ext cx="0" cy="2405636"/>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230"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31"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2"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233"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332"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334"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5"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6"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7"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338"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339"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340"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333" name="TextBox 206">
                <a:extLst>
                  <a:ext uri="{FF2B5EF4-FFF2-40B4-BE49-F238E27FC236}">
                    <a16:creationId xmlns:a16="http://schemas.microsoft.com/office/drawing/2014/main" id="{07FE5CD5-1619-4075-B311-B544CF18EBEB}"/>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234"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5"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6"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7"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8"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239"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40"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1"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2"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3"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4"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5"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6"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7"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8"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9"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0"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1"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2"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3"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4"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5"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6"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7"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8"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9"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0"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2"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3"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4"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5"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6" name="TextBox 320">
              <a:extLst>
                <a:ext uri="{FF2B5EF4-FFF2-40B4-BE49-F238E27FC236}">
                  <a16:creationId xmlns:a16="http://schemas.microsoft.com/office/drawing/2014/main" id="{558C5E38-7F82-43E5-88A2-52EE8C6B14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267" name="TextBox 321">
              <a:extLst>
                <a:ext uri="{FF2B5EF4-FFF2-40B4-BE49-F238E27FC236}">
                  <a16:creationId xmlns:a16="http://schemas.microsoft.com/office/drawing/2014/main" id="{3C2E08FF-AC52-43E7-BD61-E4399BED8D19}"/>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268" name="TextBox 322">
              <a:extLst>
                <a:ext uri="{FF2B5EF4-FFF2-40B4-BE49-F238E27FC236}">
                  <a16:creationId xmlns:a16="http://schemas.microsoft.com/office/drawing/2014/main" id="{75A33D79-A138-412A-B75B-C07F9139480A}"/>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269" name="TextBox 323">
              <a:extLst>
                <a:ext uri="{FF2B5EF4-FFF2-40B4-BE49-F238E27FC236}">
                  <a16:creationId xmlns:a16="http://schemas.microsoft.com/office/drawing/2014/main" id="{870B00F5-5F20-4A8A-B1E9-58B1047A69A5}"/>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270" name="TextBox 324">
              <a:extLst>
                <a:ext uri="{FF2B5EF4-FFF2-40B4-BE49-F238E27FC236}">
                  <a16:creationId xmlns:a16="http://schemas.microsoft.com/office/drawing/2014/main" id="{4CDDDAC3-2C19-43B7-96FD-AF30CB5F8ADD}"/>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271"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3"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274"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275"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276"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277"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278"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81"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82"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3"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5" name="TextBox 374">
              <a:extLst>
                <a:ext uri="{FF2B5EF4-FFF2-40B4-BE49-F238E27FC236}">
                  <a16:creationId xmlns:a16="http://schemas.microsoft.com/office/drawing/2014/main" id="{D05EF3CB-B56C-4BFD-B061-E3A6EBB382F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286" name="TextBox 375">
              <a:extLst>
                <a:ext uri="{FF2B5EF4-FFF2-40B4-BE49-F238E27FC236}">
                  <a16:creationId xmlns:a16="http://schemas.microsoft.com/office/drawing/2014/main" id="{C29BA122-3A51-4DFA-94BC-17B0BEF80D9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287" name="TextBox 376">
              <a:extLst>
                <a:ext uri="{FF2B5EF4-FFF2-40B4-BE49-F238E27FC236}">
                  <a16:creationId xmlns:a16="http://schemas.microsoft.com/office/drawing/2014/main" id="{03F2B763-1FB0-4AA8-9E2B-A0F4EC8E155A}"/>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288"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289"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rgbClr val="00B05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290"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291"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292"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293"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4"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295"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96"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297"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298"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299"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300"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2"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3"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4"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5"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307"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08"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330"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es-MX" sz="1000" dirty="0">
                  <a:latin typeface="Helvetica Narrow" panose="020B0506020203020204" pitchFamily="34" charset="0"/>
                </a:endParaRPr>
              </a:p>
            </p:txBody>
          </p:sp>
          <p:sp>
            <p:nvSpPr>
              <p:cNvPr id="331"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309"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328"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es-MX" sz="1000" dirty="0">
                  <a:latin typeface="Helvetica Narrow" panose="020B0506020203020204" pitchFamily="34" charset="0"/>
                </a:endParaRPr>
              </a:p>
            </p:txBody>
          </p:sp>
          <p:sp>
            <p:nvSpPr>
              <p:cNvPr id="329"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310" name="TextBox 427">
              <a:extLst>
                <a:ext uri="{FF2B5EF4-FFF2-40B4-BE49-F238E27FC236}">
                  <a16:creationId xmlns:a16="http://schemas.microsoft.com/office/drawing/2014/main" id="{783341DB-CFD1-450A-830E-03EB8A0CD814}"/>
                </a:ext>
              </a:extLst>
            </p:cNvPr>
            <p:cNvSpPr txBox="1"/>
            <p:nvPr/>
          </p:nvSpPr>
          <p:spPr>
            <a:xfrm>
              <a:off x="1617148" y="428033"/>
              <a:ext cx="655029" cy="285036"/>
            </a:xfrm>
            <a:prstGeom prst="rect">
              <a:avLst/>
            </a:prstGeom>
            <a:noFill/>
          </p:spPr>
          <p:txBody>
            <a:bodyPr wrap="none" rtlCol="0">
              <a:spAutoFit/>
            </a:bodyPr>
            <a:lstStyle/>
            <a:p>
              <a:r>
                <a:rPr lang="es-MX" sz="1800" dirty="0">
                  <a:latin typeface="Helvetica Condensed" panose="020B0606020202030204" pitchFamily="34" charset="0"/>
                </a:rPr>
                <a:t>FETCH</a:t>
              </a:r>
            </a:p>
          </p:txBody>
        </p:sp>
        <p:cxnSp>
          <p:nvCxnSpPr>
            <p:cNvPr id="311" name="Straight Arrow Connector 428">
              <a:extLst>
                <a:ext uri="{FF2B5EF4-FFF2-40B4-BE49-F238E27FC236}">
                  <a16:creationId xmlns:a16="http://schemas.microsoft.com/office/drawing/2014/main" id="{DFD8D290-1DB3-4032-A1F4-ABF08D1C6173}"/>
                </a:ext>
              </a:extLst>
            </p:cNvPr>
            <p:cNvCxnSpPr>
              <a:endCxn id="178"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2"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3"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4"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5" name="TextBox 438">
              <a:extLst>
                <a:ext uri="{FF2B5EF4-FFF2-40B4-BE49-F238E27FC236}">
                  <a16:creationId xmlns:a16="http://schemas.microsoft.com/office/drawing/2014/main" id="{1A69E2CE-1055-435F-BE6E-E0EEB0947F81}"/>
                </a:ext>
              </a:extLst>
            </p:cNvPr>
            <p:cNvSpPr txBox="1"/>
            <p:nvPr/>
          </p:nvSpPr>
          <p:spPr>
            <a:xfrm>
              <a:off x="3702123" y="386245"/>
              <a:ext cx="804384" cy="285036"/>
            </a:xfrm>
            <a:prstGeom prst="rect">
              <a:avLst/>
            </a:prstGeom>
            <a:noFill/>
          </p:spPr>
          <p:txBody>
            <a:bodyPr wrap="none" rtlCol="0">
              <a:spAutoFit/>
            </a:bodyPr>
            <a:lstStyle/>
            <a:p>
              <a:r>
                <a:rPr lang="es-MX" sz="1800" dirty="0">
                  <a:latin typeface="Helvetica Condensed" panose="020B0606020202030204" pitchFamily="34" charset="0"/>
                </a:rPr>
                <a:t>DECODE</a:t>
              </a:r>
            </a:p>
          </p:txBody>
        </p:sp>
        <p:sp>
          <p:nvSpPr>
            <p:cNvPr id="316" name="TextBox 439">
              <a:extLst>
                <a:ext uri="{FF2B5EF4-FFF2-40B4-BE49-F238E27FC236}">
                  <a16:creationId xmlns:a16="http://schemas.microsoft.com/office/drawing/2014/main" id="{1DE34D9A-BD9C-4172-8938-ECEC5088E1F7}"/>
                </a:ext>
              </a:extLst>
            </p:cNvPr>
            <p:cNvSpPr txBox="1"/>
            <p:nvPr/>
          </p:nvSpPr>
          <p:spPr>
            <a:xfrm>
              <a:off x="5167227" y="382357"/>
              <a:ext cx="1545826" cy="285036"/>
            </a:xfrm>
            <a:prstGeom prst="rect">
              <a:avLst/>
            </a:prstGeom>
            <a:noFill/>
          </p:spPr>
          <p:txBody>
            <a:bodyPr wrap="none" rtlCol="0">
              <a:spAutoFit/>
            </a:bodyPr>
            <a:lstStyle/>
            <a:p>
              <a:r>
                <a:rPr lang="es-MX" sz="1800" dirty="0">
                  <a:latin typeface="Helvetica Condensed" panose="020B0606020202030204" pitchFamily="34" charset="0"/>
                </a:rPr>
                <a:t>READ REGISTERS</a:t>
              </a:r>
            </a:p>
          </p:txBody>
        </p:sp>
        <p:sp>
          <p:nvSpPr>
            <p:cNvPr id="317" name="TextBox 440">
              <a:extLst>
                <a:ext uri="{FF2B5EF4-FFF2-40B4-BE49-F238E27FC236}">
                  <a16:creationId xmlns:a16="http://schemas.microsoft.com/office/drawing/2014/main" id="{DA1FBE2A-12E5-404A-8E2D-DB81E104F7D0}"/>
                </a:ext>
              </a:extLst>
            </p:cNvPr>
            <p:cNvSpPr txBox="1"/>
            <p:nvPr/>
          </p:nvSpPr>
          <p:spPr>
            <a:xfrm>
              <a:off x="7332176" y="379984"/>
              <a:ext cx="868394" cy="285036"/>
            </a:xfrm>
            <a:prstGeom prst="rect">
              <a:avLst/>
            </a:prstGeom>
            <a:noFill/>
          </p:spPr>
          <p:txBody>
            <a:bodyPr wrap="none" rtlCol="0">
              <a:spAutoFit/>
            </a:bodyPr>
            <a:lstStyle/>
            <a:p>
              <a:r>
                <a:rPr lang="es-MX" sz="1800" dirty="0">
                  <a:latin typeface="Helvetica Condensed" panose="020B0606020202030204" pitchFamily="34" charset="0"/>
                </a:rPr>
                <a:t>EXECUTE</a:t>
              </a:r>
            </a:p>
          </p:txBody>
        </p:sp>
        <p:sp>
          <p:nvSpPr>
            <p:cNvPr id="318" name="TextBox 441">
              <a:extLst>
                <a:ext uri="{FF2B5EF4-FFF2-40B4-BE49-F238E27FC236}">
                  <a16:creationId xmlns:a16="http://schemas.microsoft.com/office/drawing/2014/main" id="{8FBCADEA-E842-4447-8D08-F909D4D9F523}"/>
                </a:ext>
              </a:extLst>
            </p:cNvPr>
            <p:cNvSpPr txBox="1"/>
            <p:nvPr/>
          </p:nvSpPr>
          <p:spPr>
            <a:xfrm>
              <a:off x="8808997" y="383438"/>
              <a:ext cx="1567163" cy="285036"/>
            </a:xfrm>
            <a:prstGeom prst="rect">
              <a:avLst/>
            </a:prstGeom>
            <a:noFill/>
          </p:spPr>
          <p:txBody>
            <a:bodyPr wrap="none" rtlCol="0">
              <a:spAutoFit/>
            </a:bodyPr>
            <a:lstStyle/>
            <a:p>
              <a:r>
                <a:rPr lang="es-MX" sz="1800" dirty="0">
                  <a:latin typeface="Helvetica Condensed" panose="020B0606020202030204" pitchFamily="34" charset="0"/>
                </a:rPr>
                <a:t>MEMORY ACCESS</a:t>
              </a:r>
            </a:p>
          </p:txBody>
        </p:sp>
        <p:sp>
          <p:nvSpPr>
            <p:cNvPr id="319" name="TextBox 442">
              <a:extLst>
                <a:ext uri="{FF2B5EF4-FFF2-40B4-BE49-F238E27FC236}">
                  <a16:creationId xmlns:a16="http://schemas.microsoft.com/office/drawing/2014/main" id="{1CA76A85-0508-45E2-B823-173C9C131DC8}"/>
                </a:ext>
              </a:extLst>
            </p:cNvPr>
            <p:cNvSpPr txBox="1"/>
            <p:nvPr/>
          </p:nvSpPr>
          <p:spPr>
            <a:xfrm>
              <a:off x="10555865" y="388960"/>
              <a:ext cx="1151102" cy="285036"/>
            </a:xfrm>
            <a:prstGeom prst="rect">
              <a:avLst/>
            </a:prstGeom>
            <a:noFill/>
          </p:spPr>
          <p:txBody>
            <a:bodyPr wrap="none" rtlCol="0">
              <a:spAutoFit/>
            </a:bodyPr>
            <a:lstStyle/>
            <a:p>
              <a:r>
                <a:rPr lang="es-MX" sz="1800" dirty="0">
                  <a:latin typeface="Helvetica Condensed" panose="020B0606020202030204" pitchFamily="34" charset="0"/>
                </a:rPr>
                <a:t>WRITE BACK</a:t>
              </a:r>
            </a:p>
          </p:txBody>
        </p:sp>
        <p:cxnSp>
          <p:nvCxnSpPr>
            <p:cNvPr id="320"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1"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5"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6"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7" name="Rectangle 3">
              <a:extLst>
                <a:ext uri="{FF2B5EF4-FFF2-40B4-BE49-F238E27FC236}">
                  <a16:creationId xmlns:a16="http://schemas.microsoft.com/office/drawing/2014/main" id="{D7F61AB4-A21F-4EBB-9367-92DD73C81D3F}"/>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sp>
          <p:nvSpPr>
            <p:cNvPr id="261"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grpSp>
      <p:pic>
        <p:nvPicPr>
          <p:cNvPr id="170" name="Imagen 169">
            <a:extLst>
              <a:ext uri="{FF2B5EF4-FFF2-40B4-BE49-F238E27FC236}">
                <a16:creationId xmlns:a16="http://schemas.microsoft.com/office/drawing/2014/main" id="{D3CDD951-D6FF-42CF-8D16-0AC5605D3333}"/>
              </a:ext>
            </a:extLst>
          </p:cNvPr>
          <p:cNvPicPr>
            <a:picLocks noChangeAspect="1"/>
          </p:cNvPicPr>
          <p:nvPr/>
        </p:nvPicPr>
        <p:blipFill rotWithShape="1">
          <a:blip r:embed="rId2"/>
          <a:srcRect l="27196" t="36273" r="58925" b="59824"/>
          <a:stretch/>
        </p:blipFill>
        <p:spPr>
          <a:xfrm>
            <a:off x="14341919" y="9300322"/>
            <a:ext cx="1645920" cy="260253"/>
          </a:xfrm>
          <a:prstGeom prst="rect">
            <a:avLst/>
          </a:prstGeom>
        </p:spPr>
      </p:pic>
      <p:sp>
        <p:nvSpPr>
          <p:cNvPr id="202"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341"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pic>
        <p:nvPicPr>
          <p:cNvPr id="342" name="Imagen 341">
            <a:extLst>
              <a:ext uri="{FF2B5EF4-FFF2-40B4-BE49-F238E27FC236}">
                <a16:creationId xmlns:a16="http://schemas.microsoft.com/office/drawing/2014/main" id="{33C550C9-822F-4749-80AC-002B8B759F9B}"/>
              </a:ext>
            </a:extLst>
          </p:cNvPr>
          <p:cNvPicPr>
            <a:picLocks noChangeAspect="1"/>
          </p:cNvPicPr>
          <p:nvPr/>
        </p:nvPicPr>
        <p:blipFill rotWithShape="1">
          <a:blip r:embed="rId2"/>
          <a:srcRect l="27196" t="47273" r="58925" b="48813"/>
          <a:stretch/>
        </p:blipFill>
        <p:spPr>
          <a:xfrm>
            <a:off x="5773583" y="9280537"/>
            <a:ext cx="1645920" cy="260985"/>
          </a:xfrm>
          <a:prstGeom prst="rect">
            <a:avLst/>
          </a:prstGeom>
        </p:spPr>
      </p:pic>
      <p:pic>
        <p:nvPicPr>
          <p:cNvPr id="343" name="Imagen 342">
            <a:extLst>
              <a:ext uri="{FF2B5EF4-FFF2-40B4-BE49-F238E27FC236}">
                <a16:creationId xmlns:a16="http://schemas.microsoft.com/office/drawing/2014/main" id="{C82579E1-C979-475E-A4A4-DBCBDD76DEFB}"/>
              </a:ext>
            </a:extLst>
          </p:cNvPr>
          <p:cNvPicPr>
            <a:picLocks noChangeAspect="1"/>
          </p:cNvPicPr>
          <p:nvPr/>
        </p:nvPicPr>
        <p:blipFill rotWithShape="1">
          <a:blip r:embed="rId2"/>
          <a:srcRect l="27196" t="43530" r="58925" b="52527"/>
          <a:stretch/>
        </p:blipFill>
        <p:spPr>
          <a:xfrm>
            <a:off x="7938675" y="9291075"/>
            <a:ext cx="1645920" cy="262890"/>
          </a:xfrm>
          <a:prstGeom prst="rect">
            <a:avLst/>
          </a:prstGeom>
        </p:spPr>
      </p:pic>
      <p:pic>
        <p:nvPicPr>
          <p:cNvPr id="344" name="Imagen 343">
            <a:extLst>
              <a:ext uri="{FF2B5EF4-FFF2-40B4-BE49-F238E27FC236}">
                <a16:creationId xmlns:a16="http://schemas.microsoft.com/office/drawing/2014/main" id="{05E713DD-3804-4C5A-94C0-EC2EDDA5B2A0}"/>
              </a:ext>
            </a:extLst>
          </p:cNvPr>
          <p:cNvPicPr>
            <a:picLocks noChangeAspect="1"/>
          </p:cNvPicPr>
          <p:nvPr/>
        </p:nvPicPr>
        <p:blipFill rotWithShape="1">
          <a:blip r:embed="rId2"/>
          <a:srcRect l="27196" t="40033" r="58925" b="56196"/>
          <a:stretch/>
        </p:blipFill>
        <p:spPr>
          <a:xfrm>
            <a:off x="10133631" y="9297468"/>
            <a:ext cx="1645920" cy="251460"/>
          </a:xfrm>
          <a:prstGeom prst="rect">
            <a:avLst/>
          </a:prstGeom>
        </p:spPr>
      </p:pic>
      <p:graphicFrame>
        <p:nvGraphicFramePr>
          <p:cNvPr id="218" name="Tabla 196">
            <a:extLst>
              <a:ext uri="{FF2B5EF4-FFF2-40B4-BE49-F238E27FC236}">
                <a16:creationId xmlns:a16="http://schemas.microsoft.com/office/drawing/2014/main" id="{3682FCAB-555A-4AC7-95D1-712D336A9883}"/>
              </a:ext>
            </a:extLst>
          </p:cNvPr>
          <p:cNvGraphicFramePr>
            <a:graphicFrameLocks noGrp="1"/>
          </p:cNvGraphicFramePr>
          <p:nvPr>
            <p:extLst>
              <p:ext uri="{D42A27DB-BD31-4B8C-83A1-F6EECF244321}">
                <p14:modId xmlns:p14="http://schemas.microsoft.com/office/powerpoint/2010/main" val="2584200626"/>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LD 0(R2)</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5" name="Título 2">
            <a:extLst>
              <a:ext uri="{FF2B5EF4-FFF2-40B4-BE49-F238E27FC236}">
                <a16:creationId xmlns:a16="http://schemas.microsoft.com/office/drawing/2014/main" id="{C6F08294-9DFB-E217-9052-7CF98ACA41EB}"/>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6" name="Subtítulo 3">
            <a:extLst>
              <a:ext uri="{FF2B5EF4-FFF2-40B4-BE49-F238E27FC236}">
                <a16:creationId xmlns:a16="http://schemas.microsoft.com/office/drawing/2014/main" id="{A2A25AE1-30EE-64FD-74B6-3173FFB22114}"/>
              </a:ext>
            </a:extLst>
          </p:cNvPr>
          <p:cNvSpPr>
            <a:spLocks noGrp="1"/>
          </p:cNvSpPr>
          <p:nvPr>
            <p:ph type="subTitle" idx="1"/>
          </p:nvPr>
        </p:nvSpPr>
        <p:spPr>
          <a:xfrm>
            <a:off x="484675" y="921166"/>
            <a:ext cx="12532823" cy="445226"/>
          </a:xfrm>
        </p:spPr>
        <p:txBody>
          <a:bodyPr/>
          <a:lstStyle/>
          <a:p>
            <a:r>
              <a:rPr lang="es-MX" dirty="0"/>
              <a:t>Dependencia de datos</a:t>
            </a:r>
          </a:p>
        </p:txBody>
      </p:sp>
    </p:spTree>
    <p:extLst>
      <p:ext uri="{BB962C8B-B14F-4D97-AF65-F5344CB8AC3E}">
        <p14:creationId xmlns:p14="http://schemas.microsoft.com/office/powerpoint/2010/main" val="1618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 Placeholder 6">
            <a:extLst>
              <a:ext uri="{FF2B5EF4-FFF2-40B4-BE49-F238E27FC236}">
                <a16:creationId xmlns:a16="http://schemas.microsoft.com/office/drawing/2014/main" id="{E8129BE2-40AD-496E-8074-A2B6E6B9FB31}"/>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8" name="Marcador de número de diapositiva 7"/>
          <p:cNvSpPr>
            <a:spLocks noGrp="1"/>
          </p:cNvSpPr>
          <p:nvPr>
            <p:ph type="sldNum" sz="quarter" idx="4"/>
          </p:nvPr>
        </p:nvSpPr>
        <p:spPr/>
        <p:txBody>
          <a:bodyPr/>
          <a:lstStyle/>
          <a:p>
            <a:fld id="{DAEF4D36-AE85-49C9-90DE-66D02B257272}" type="slidenum">
              <a:rPr lang="en-US" smtClean="0"/>
              <a:pPr/>
              <a:t>17</a:t>
            </a:fld>
            <a:endParaRPr lang="en-US" dirty="0"/>
          </a:p>
        </p:txBody>
      </p:sp>
      <p:pic>
        <p:nvPicPr>
          <p:cNvPr id="170" name="Imagen 169">
            <a:extLst>
              <a:ext uri="{FF2B5EF4-FFF2-40B4-BE49-F238E27FC236}">
                <a16:creationId xmlns:a16="http://schemas.microsoft.com/office/drawing/2014/main" id="{D3CDD951-D6FF-42CF-8D16-0AC5605D3333}"/>
              </a:ext>
            </a:extLst>
          </p:cNvPr>
          <p:cNvPicPr>
            <a:picLocks noChangeAspect="1"/>
          </p:cNvPicPr>
          <p:nvPr/>
        </p:nvPicPr>
        <p:blipFill rotWithShape="1">
          <a:blip r:embed="rId2"/>
          <a:srcRect l="27196" t="36273" r="58925" b="59824"/>
          <a:stretch/>
        </p:blipFill>
        <p:spPr>
          <a:xfrm>
            <a:off x="16417204" y="9300688"/>
            <a:ext cx="1645920" cy="260253"/>
          </a:xfrm>
          <a:prstGeom prst="rect">
            <a:avLst/>
          </a:prstGeom>
        </p:spPr>
      </p:pic>
      <p:pic>
        <p:nvPicPr>
          <p:cNvPr id="171" name="Imagen 170">
            <a:extLst>
              <a:ext uri="{FF2B5EF4-FFF2-40B4-BE49-F238E27FC236}">
                <a16:creationId xmlns:a16="http://schemas.microsoft.com/office/drawing/2014/main" id="{33C550C9-822F-4749-80AC-002B8B759F9B}"/>
              </a:ext>
            </a:extLst>
          </p:cNvPr>
          <p:cNvPicPr>
            <a:picLocks noChangeAspect="1"/>
          </p:cNvPicPr>
          <p:nvPr/>
        </p:nvPicPr>
        <p:blipFill rotWithShape="1">
          <a:blip r:embed="rId2"/>
          <a:srcRect l="27196" t="47273" r="58925" b="48813"/>
          <a:stretch/>
        </p:blipFill>
        <p:spPr>
          <a:xfrm>
            <a:off x="5773583" y="9280537"/>
            <a:ext cx="1645920" cy="260985"/>
          </a:xfrm>
          <a:prstGeom prst="rect">
            <a:avLst/>
          </a:prstGeom>
        </p:spPr>
      </p:pic>
      <p:pic>
        <p:nvPicPr>
          <p:cNvPr id="172" name="Imagen 171">
            <a:extLst>
              <a:ext uri="{FF2B5EF4-FFF2-40B4-BE49-F238E27FC236}">
                <a16:creationId xmlns:a16="http://schemas.microsoft.com/office/drawing/2014/main" id="{C82579E1-C979-475E-A4A4-DBCBDD76DEFB}"/>
              </a:ext>
            </a:extLst>
          </p:cNvPr>
          <p:cNvPicPr>
            <a:picLocks noChangeAspect="1"/>
          </p:cNvPicPr>
          <p:nvPr/>
        </p:nvPicPr>
        <p:blipFill rotWithShape="1">
          <a:blip r:embed="rId2"/>
          <a:srcRect l="27196" t="43530" r="58925" b="52527"/>
          <a:stretch/>
        </p:blipFill>
        <p:spPr>
          <a:xfrm>
            <a:off x="7938675" y="9291075"/>
            <a:ext cx="1645920" cy="262890"/>
          </a:xfrm>
          <a:prstGeom prst="rect">
            <a:avLst/>
          </a:prstGeom>
        </p:spPr>
      </p:pic>
      <p:pic>
        <p:nvPicPr>
          <p:cNvPr id="173" name="Imagen 172">
            <a:extLst>
              <a:ext uri="{FF2B5EF4-FFF2-40B4-BE49-F238E27FC236}">
                <a16:creationId xmlns:a16="http://schemas.microsoft.com/office/drawing/2014/main" id="{05E713DD-3804-4C5A-94C0-EC2EDDA5B2A0}"/>
              </a:ext>
            </a:extLst>
          </p:cNvPr>
          <p:cNvPicPr>
            <a:picLocks noChangeAspect="1"/>
          </p:cNvPicPr>
          <p:nvPr/>
        </p:nvPicPr>
        <p:blipFill rotWithShape="1">
          <a:blip r:embed="rId2"/>
          <a:srcRect l="27196" t="40033" r="58925" b="56196"/>
          <a:stretch/>
        </p:blipFill>
        <p:spPr>
          <a:xfrm>
            <a:off x="10133631" y="9297468"/>
            <a:ext cx="1645920" cy="251460"/>
          </a:xfrm>
          <a:prstGeom prst="rect">
            <a:avLst/>
          </a:prstGeom>
        </p:spPr>
      </p:pic>
      <p:grpSp>
        <p:nvGrpSpPr>
          <p:cNvPr id="198" name="Grupo 197">
            <a:extLst>
              <a:ext uri="{FF2B5EF4-FFF2-40B4-BE49-F238E27FC236}">
                <a16:creationId xmlns:a16="http://schemas.microsoft.com/office/drawing/2014/main" id="{C436A0F1-C80F-41A6-BB2B-857822F55EAA}"/>
              </a:ext>
            </a:extLst>
          </p:cNvPr>
          <p:cNvGrpSpPr/>
          <p:nvPr/>
        </p:nvGrpSpPr>
        <p:grpSpPr>
          <a:xfrm>
            <a:off x="4475853" y="1579204"/>
            <a:ext cx="13277909" cy="7465478"/>
            <a:chOff x="428902" y="379984"/>
            <a:chExt cx="11278065" cy="5935679"/>
          </a:xfrm>
        </p:grpSpPr>
        <p:cxnSp>
          <p:nvCxnSpPr>
            <p:cNvPr id="199" name="Straight Arrow Connector 434">
              <a:extLst>
                <a:ext uri="{FF2B5EF4-FFF2-40B4-BE49-F238E27FC236}">
                  <a16:creationId xmlns:a16="http://schemas.microsoft.com/office/drawing/2014/main" id="{13DA883B-EDA9-40B9-B0B2-95675C1802D2}"/>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2" name="Straight Arrow Connector 168">
              <a:extLst>
                <a:ext uri="{FF2B5EF4-FFF2-40B4-BE49-F238E27FC236}">
                  <a16:creationId xmlns:a16="http://schemas.microsoft.com/office/drawing/2014/main" id="{F9ADB1F1-5551-4EC9-884C-99377D5EE756}"/>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41" name="Straight Arrow Connector 177">
              <a:extLst>
                <a:ext uri="{FF2B5EF4-FFF2-40B4-BE49-F238E27FC236}">
                  <a16:creationId xmlns:a16="http://schemas.microsoft.com/office/drawing/2014/main" id="{0706863A-EC2B-40C3-83A7-1B3AE949C937}"/>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42" name="Rectangle 2">
              <a:extLst>
                <a:ext uri="{FF2B5EF4-FFF2-40B4-BE49-F238E27FC236}">
                  <a16:creationId xmlns:a16="http://schemas.microsoft.com/office/drawing/2014/main" id="{86AF66B5-9719-45E8-8E0B-11B0B27FA87C}"/>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43" name="Rectangle 12">
              <a:extLst>
                <a:ext uri="{FF2B5EF4-FFF2-40B4-BE49-F238E27FC236}">
                  <a16:creationId xmlns:a16="http://schemas.microsoft.com/office/drawing/2014/main" id="{F51579D2-367C-4061-950B-36C2869EC3CF}"/>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44" name="Rectangle 13">
              <a:extLst>
                <a:ext uri="{FF2B5EF4-FFF2-40B4-BE49-F238E27FC236}">
                  <a16:creationId xmlns:a16="http://schemas.microsoft.com/office/drawing/2014/main" id="{AB766B5D-D7D9-44B7-B1B7-3290E2F01BBD}"/>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45" name="Rectangle 14">
              <a:extLst>
                <a:ext uri="{FF2B5EF4-FFF2-40B4-BE49-F238E27FC236}">
                  <a16:creationId xmlns:a16="http://schemas.microsoft.com/office/drawing/2014/main" id="{121B4BA4-D9C8-4359-B66B-17F1E42D3758}"/>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346" name="Rectangle 16">
              <a:extLst>
                <a:ext uri="{FF2B5EF4-FFF2-40B4-BE49-F238E27FC236}">
                  <a16:creationId xmlns:a16="http://schemas.microsoft.com/office/drawing/2014/main" id="{F00D1E74-AA34-4674-A406-75CA4BA8BAEF}"/>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347" name="Rectangle 17">
              <a:extLst>
                <a:ext uri="{FF2B5EF4-FFF2-40B4-BE49-F238E27FC236}">
                  <a16:creationId xmlns:a16="http://schemas.microsoft.com/office/drawing/2014/main" id="{C99D5B5E-96DA-494E-BD51-2D3693E3FA62}"/>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348" name="Straight Arrow Connector 18">
              <a:extLst>
                <a:ext uri="{FF2B5EF4-FFF2-40B4-BE49-F238E27FC236}">
                  <a16:creationId xmlns:a16="http://schemas.microsoft.com/office/drawing/2014/main" id="{34B5FA0D-0E34-4AD2-89C3-9D1E57D7BBF9}"/>
                </a:ext>
              </a:extLst>
            </p:cNvPr>
            <p:cNvCxnSpPr>
              <a:stCxn id="345"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49" name="Straight Arrow Connector 21">
              <a:extLst>
                <a:ext uri="{FF2B5EF4-FFF2-40B4-BE49-F238E27FC236}">
                  <a16:creationId xmlns:a16="http://schemas.microsoft.com/office/drawing/2014/main" id="{CB8EF170-2D7E-4738-8123-51ED98E5FEAD}"/>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0" name="Straight Connector 33">
              <a:extLst>
                <a:ext uri="{FF2B5EF4-FFF2-40B4-BE49-F238E27FC236}">
                  <a16:creationId xmlns:a16="http://schemas.microsoft.com/office/drawing/2014/main" id="{C37529AB-FAA8-4E72-B81E-1D59D88FD917}"/>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351" name="Rounded Rectangle 34">
              <a:extLst>
                <a:ext uri="{FF2B5EF4-FFF2-40B4-BE49-F238E27FC236}">
                  <a16:creationId xmlns:a16="http://schemas.microsoft.com/office/drawing/2014/main" id="{A70F8A41-EDAF-473E-9AA0-6D6B66B2C742}"/>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352" name="Straight Connector 59">
              <a:extLst>
                <a:ext uri="{FF2B5EF4-FFF2-40B4-BE49-F238E27FC236}">
                  <a16:creationId xmlns:a16="http://schemas.microsoft.com/office/drawing/2014/main" id="{F4BD351E-5E16-4AD3-AF32-0F73E1DE2CC0}"/>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353" name="Straight Arrow Connector 73">
              <a:extLst>
                <a:ext uri="{FF2B5EF4-FFF2-40B4-BE49-F238E27FC236}">
                  <a16:creationId xmlns:a16="http://schemas.microsoft.com/office/drawing/2014/main" id="{5C949FCE-502A-4C64-BDA9-596E79EC05CE}"/>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4" name="Straight Arrow Connector 74">
              <a:extLst>
                <a:ext uri="{FF2B5EF4-FFF2-40B4-BE49-F238E27FC236}">
                  <a16:creationId xmlns:a16="http://schemas.microsoft.com/office/drawing/2014/main" id="{ADE3AA77-818A-458E-8A36-35937E700D8D}"/>
                </a:ext>
              </a:extLst>
            </p:cNvPr>
            <p:cNvCxnSpPr/>
            <p:nvPr/>
          </p:nvCxnSpPr>
          <p:spPr>
            <a:xfrm>
              <a:off x="5164631" y="3971306"/>
              <a:ext cx="252175"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55" name="Straight Arrow Connector 75">
              <a:extLst>
                <a:ext uri="{FF2B5EF4-FFF2-40B4-BE49-F238E27FC236}">
                  <a16:creationId xmlns:a16="http://schemas.microsoft.com/office/drawing/2014/main" id="{18D22E62-9947-4100-8DC5-FF81E8EB0CC4}"/>
                </a:ext>
              </a:extLst>
            </p:cNvPr>
            <p:cNvCxnSpPr/>
            <p:nvPr/>
          </p:nvCxnSpPr>
          <p:spPr>
            <a:xfrm>
              <a:off x="5234851" y="4073963"/>
              <a:ext cx="182296" cy="759"/>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56" name="Rounded Rectangle 77">
              <a:extLst>
                <a:ext uri="{FF2B5EF4-FFF2-40B4-BE49-F238E27FC236}">
                  <a16:creationId xmlns:a16="http://schemas.microsoft.com/office/drawing/2014/main" id="{9653ABA3-ECE8-49CD-9736-1EBFBA7EE515}"/>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57" name="Straight Arrow Connector 100">
              <a:extLst>
                <a:ext uri="{FF2B5EF4-FFF2-40B4-BE49-F238E27FC236}">
                  <a16:creationId xmlns:a16="http://schemas.microsoft.com/office/drawing/2014/main" id="{94090F86-E0F2-4753-A360-67D1DA7CEFF2}"/>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8" name="Straight Arrow Connector 102">
              <a:extLst>
                <a:ext uri="{FF2B5EF4-FFF2-40B4-BE49-F238E27FC236}">
                  <a16:creationId xmlns:a16="http://schemas.microsoft.com/office/drawing/2014/main" id="{E72A5871-42C9-4CCD-8C4E-553D95A6DC3F}"/>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9" name="Straight Connector 106">
              <a:extLst>
                <a:ext uri="{FF2B5EF4-FFF2-40B4-BE49-F238E27FC236}">
                  <a16:creationId xmlns:a16="http://schemas.microsoft.com/office/drawing/2014/main" id="{BECE8CA7-BE60-4D0D-902B-064D8786DAC6}"/>
                </a:ext>
              </a:extLst>
            </p:cNvPr>
            <p:cNvCxnSpPr/>
            <p:nvPr/>
          </p:nvCxnSpPr>
          <p:spPr>
            <a:xfrm flipV="1">
              <a:off x="5234537" y="4072670"/>
              <a:ext cx="0" cy="1368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60" name="Straight Arrow Connector 109">
              <a:extLst>
                <a:ext uri="{FF2B5EF4-FFF2-40B4-BE49-F238E27FC236}">
                  <a16:creationId xmlns:a16="http://schemas.microsoft.com/office/drawing/2014/main" id="{50D41A12-351E-4A09-AB2A-AF865B2441B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61" name="TextBox 112">
              <a:extLst>
                <a:ext uri="{FF2B5EF4-FFF2-40B4-BE49-F238E27FC236}">
                  <a16:creationId xmlns:a16="http://schemas.microsoft.com/office/drawing/2014/main" id="{0D82EEDE-E8F6-4D43-BD72-A17100EB5646}"/>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362" name="TextBox 113">
              <a:extLst>
                <a:ext uri="{FF2B5EF4-FFF2-40B4-BE49-F238E27FC236}">
                  <a16:creationId xmlns:a16="http://schemas.microsoft.com/office/drawing/2014/main" id="{4E9835D6-526E-4C9E-BE12-E00DB666DB58}"/>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363" name="Straight Arrow Connector 116">
              <a:extLst>
                <a:ext uri="{FF2B5EF4-FFF2-40B4-BE49-F238E27FC236}">
                  <a16:creationId xmlns:a16="http://schemas.microsoft.com/office/drawing/2014/main" id="{05B2BA7C-C466-40EE-AD59-16EC7D679B7D}"/>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4" name="Straight Arrow Connector 119">
              <a:extLst>
                <a:ext uri="{FF2B5EF4-FFF2-40B4-BE49-F238E27FC236}">
                  <a16:creationId xmlns:a16="http://schemas.microsoft.com/office/drawing/2014/main" id="{6B29FFCC-0E90-4C36-ABD0-6B028EB346CC}"/>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5" name="Straight Arrow Connector 122">
              <a:extLst>
                <a:ext uri="{FF2B5EF4-FFF2-40B4-BE49-F238E27FC236}">
                  <a16:creationId xmlns:a16="http://schemas.microsoft.com/office/drawing/2014/main" id="{A09F9874-ADD5-4A87-BEBD-5921EC7F73A0}"/>
                </a:ext>
              </a:extLst>
            </p:cNvPr>
            <p:cNvCxnSpPr/>
            <p:nvPr/>
          </p:nvCxnSpPr>
          <p:spPr>
            <a:xfrm>
              <a:off x="10635513" y="4936609"/>
              <a:ext cx="530508"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6" name="Straight Arrow Connector 127">
              <a:extLst>
                <a:ext uri="{FF2B5EF4-FFF2-40B4-BE49-F238E27FC236}">
                  <a16:creationId xmlns:a16="http://schemas.microsoft.com/office/drawing/2014/main" id="{AA3F2496-B476-4D8B-8BDC-F947B76747DE}"/>
                </a:ext>
              </a:extLst>
            </p:cNvPr>
            <p:cNvCxnSpPr/>
            <p:nvPr/>
          </p:nvCxnSpPr>
          <p:spPr>
            <a:xfrm>
              <a:off x="11166021" y="4936609"/>
              <a:ext cx="0" cy="491454"/>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7" name="Straight Arrow Connector 133">
              <a:extLst>
                <a:ext uri="{FF2B5EF4-FFF2-40B4-BE49-F238E27FC236}">
                  <a16:creationId xmlns:a16="http://schemas.microsoft.com/office/drawing/2014/main" id="{1B07BED2-E3E8-466B-AD95-FE62B15C7A9A}"/>
                </a:ext>
              </a:extLst>
            </p:cNvPr>
            <p:cNvCxnSpPr/>
            <p:nvPr/>
          </p:nvCxnSpPr>
          <p:spPr>
            <a:xfrm>
              <a:off x="5234537" y="5428063"/>
              <a:ext cx="5931484"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68" name="TextBox 136">
              <a:extLst>
                <a:ext uri="{FF2B5EF4-FFF2-40B4-BE49-F238E27FC236}">
                  <a16:creationId xmlns:a16="http://schemas.microsoft.com/office/drawing/2014/main" id="{52F663D4-C9F9-48AB-8D04-5815E73DF196}"/>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69" name="TextBox 137">
              <a:extLst>
                <a:ext uri="{FF2B5EF4-FFF2-40B4-BE49-F238E27FC236}">
                  <a16:creationId xmlns:a16="http://schemas.microsoft.com/office/drawing/2014/main" id="{951D6398-92CC-4E40-80E1-38AB9E0B2439}"/>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70" name="Straight Connector 143">
              <a:extLst>
                <a:ext uri="{FF2B5EF4-FFF2-40B4-BE49-F238E27FC236}">
                  <a16:creationId xmlns:a16="http://schemas.microsoft.com/office/drawing/2014/main" id="{E81CD059-DB80-4382-90A8-1DAEC7710474}"/>
                </a:ext>
              </a:extLst>
            </p:cNvPr>
            <p:cNvCxnSpPr/>
            <p:nvPr/>
          </p:nvCxnSpPr>
          <p:spPr>
            <a:xfrm flipV="1">
              <a:off x="5168320" y="3971306"/>
              <a:ext cx="0" cy="1346067"/>
            </a:xfrm>
            <a:prstGeom prst="line">
              <a:avLst/>
            </a:prstGeom>
          </p:spPr>
          <p:style>
            <a:lnRef idx="3">
              <a:schemeClr val="accent1"/>
            </a:lnRef>
            <a:fillRef idx="0">
              <a:schemeClr val="accent1"/>
            </a:fillRef>
            <a:effectRef idx="2">
              <a:schemeClr val="accent1"/>
            </a:effectRef>
            <a:fontRef idx="minor">
              <a:schemeClr val="tx1"/>
            </a:fontRef>
          </p:style>
        </p:cxnSp>
        <p:cxnSp>
          <p:nvCxnSpPr>
            <p:cNvPr id="371" name="Straight Arrow Connector 149">
              <a:extLst>
                <a:ext uri="{FF2B5EF4-FFF2-40B4-BE49-F238E27FC236}">
                  <a16:creationId xmlns:a16="http://schemas.microsoft.com/office/drawing/2014/main" id="{6E97835A-B6EF-4192-8DF2-011505989DCD}"/>
                </a:ext>
              </a:extLst>
            </p:cNvPr>
            <p:cNvCxnSpPr/>
            <p:nvPr/>
          </p:nvCxnSpPr>
          <p:spPr>
            <a:xfrm>
              <a:off x="5176486" y="5317373"/>
              <a:ext cx="6058590"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72" name="Rounded Rectangle 151">
              <a:extLst>
                <a:ext uri="{FF2B5EF4-FFF2-40B4-BE49-F238E27FC236}">
                  <a16:creationId xmlns:a16="http://schemas.microsoft.com/office/drawing/2014/main" id="{A1539473-ED3F-41A0-9D51-CD79CCD64EA9}"/>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73" name="Straight Arrow Connector 152">
              <a:extLst>
                <a:ext uri="{FF2B5EF4-FFF2-40B4-BE49-F238E27FC236}">
                  <a16:creationId xmlns:a16="http://schemas.microsoft.com/office/drawing/2014/main" id="{A651769F-0F67-4B13-B29D-D05A26DEA18B}"/>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4" name="Straight Arrow Connector 156">
              <a:extLst>
                <a:ext uri="{FF2B5EF4-FFF2-40B4-BE49-F238E27FC236}">
                  <a16:creationId xmlns:a16="http://schemas.microsoft.com/office/drawing/2014/main" id="{37401C70-A017-481D-B01B-D4905C9DACBA}"/>
                </a:ext>
              </a:extLst>
            </p:cNvPr>
            <p:cNvCxnSpPr/>
            <p:nvPr/>
          </p:nvCxnSpPr>
          <p:spPr>
            <a:xfrm>
              <a:off x="10630451" y="3231298"/>
              <a:ext cx="287086"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75" name="Straight Arrow Connector 162">
              <a:extLst>
                <a:ext uri="{FF2B5EF4-FFF2-40B4-BE49-F238E27FC236}">
                  <a16:creationId xmlns:a16="http://schemas.microsoft.com/office/drawing/2014/main" id="{BF9EDA1D-923D-4546-9C3C-FF607CC1216B}"/>
                </a:ext>
              </a:extLst>
            </p:cNvPr>
            <p:cNvCxnSpPr/>
            <p:nvPr/>
          </p:nvCxnSpPr>
          <p:spPr>
            <a:xfrm>
              <a:off x="11235076" y="3056894"/>
              <a:ext cx="1595" cy="2260479"/>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76" name="Straight Arrow Connector 163">
              <a:extLst>
                <a:ext uri="{FF2B5EF4-FFF2-40B4-BE49-F238E27FC236}">
                  <a16:creationId xmlns:a16="http://schemas.microsoft.com/office/drawing/2014/main" id="{34A91C1F-AE85-462F-944D-824C9F6CB7AD}"/>
                </a:ext>
              </a:extLst>
            </p:cNvPr>
            <p:cNvCxnSpPr/>
            <p:nvPr/>
          </p:nvCxnSpPr>
          <p:spPr>
            <a:xfrm>
              <a:off x="11056072" y="3056894"/>
              <a:ext cx="179004"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79" name="Rectangle 174">
              <a:extLst>
                <a:ext uri="{FF2B5EF4-FFF2-40B4-BE49-F238E27FC236}">
                  <a16:creationId xmlns:a16="http://schemas.microsoft.com/office/drawing/2014/main" id="{DD7BE2D4-EA2A-4659-B00A-F4B8CA2DA300}"/>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380" name="Rectangle 175">
              <a:extLst>
                <a:ext uri="{FF2B5EF4-FFF2-40B4-BE49-F238E27FC236}">
                  <a16:creationId xmlns:a16="http://schemas.microsoft.com/office/drawing/2014/main" id="{45A888F6-EEEA-43BC-A7F5-7679A6F9935A}"/>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381" name="Straight Arrow Connector 180">
              <a:extLst>
                <a:ext uri="{FF2B5EF4-FFF2-40B4-BE49-F238E27FC236}">
                  <a16:creationId xmlns:a16="http://schemas.microsoft.com/office/drawing/2014/main" id="{DB0E8C92-B16D-4560-AFF6-019DEE250E19}"/>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2" name="Straight Arrow Connector 181">
              <a:extLst>
                <a:ext uri="{FF2B5EF4-FFF2-40B4-BE49-F238E27FC236}">
                  <a16:creationId xmlns:a16="http://schemas.microsoft.com/office/drawing/2014/main" id="{4644DF79-1FAC-467D-8406-E6E8BDD0D735}"/>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3" name="Straight Arrow Connector 183">
              <a:extLst>
                <a:ext uri="{FF2B5EF4-FFF2-40B4-BE49-F238E27FC236}">
                  <a16:creationId xmlns:a16="http://schemas.microsoft.com/office/drawing/2014/main" id="{09E6B18B-6073-443D-98AC-753FBCD60CF4}"/>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4" name="Straight Arrow Connector 187">
              <a:extLst>
                <a:ext uri="{FF2B5EF4-FFF2-40B4-BE49-F238E27FC236}">
                  <a16:creationId xmlns:a16="http://schemas.microsoft.com/office/drawing/2014/main" id="{97E183CD-CC28-4ED2-B305-D0C7254C44E9}"/>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5" name="Straight Arrow Connector 192">
              <a:extLst>
                <a:ext uri="{FF2B5EF4-FFF2-40B4-BE49-F238E27FC236}">
                  <a16:creationId xmlns:a16="http://schemas.microsoft.com/office/drawing/2014/main" id="{6069043A-49B0-484B-B39E-0302F9BD3029}"/>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6" name="Straight Arrow Connector 193">
              <a:extLst>
                <a:ext uri="{FF2B5EF4-FFF2-40B4-BE49-F238E27FC236}">
                  <a16:creationId xmlns:a16="http://schemas.microsoft.com/office/drawing/2014/main" id="{A1AEA35A-73E5-4061-A478-FF585D40A965}"/>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7" name="Straight Arrow Connector 194">
              <a:extLst>
                <a:ext uri="{FF2B5EF4-FFF2-40B4-BE49-F238E27FC236}">
                  <a16:creationId xmlns:a16="http://schemas.microsoft.com/office/drawing/2014/main" id="{18FC59D8-ECB6-495F-9761-CE2A505E8B5A}"/>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8" name="Straight Arrow Connector 195">
              <a:extLst>
                <a:ext uri="{FF2B5EF4-FFF2-40B4-BE49-F238E27FC236}">
                  <a16:creationId xmlns:a16="http://schemas.microsoft.com/office/drawing/2014/main" id="{E89D5052-95B7-470F-A4C3-03F22C47EC75}"/>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9" name="Straight Arrow Connector 196">
              <a:extLst>
                <a:ext uri="{FF2B5EF4-FFF2-40B4-BE49-F238E27FC236}">
                  <a16:creationId xmlns:a16="http://schemas.microsoft.com/office/drawing/2014/main" id="{DB7E3A39-DFB7-49CE-A3DC-0567CB8F0C27}"/>
                </a:ext>
              </a:extLst>
            </p:cNvPr>
            <p:cNvCxnSpPr>
              <a:endCxn id="347"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0" name="Straight Arrow Connector 200">
              <a:extLst>
                <a:ext uri="{FF2B5EF4-FFF2-40B4-BE49-F238E27FC236}">
                  <a16:creationId xmlns:a16="http://schemas.microsoft.com/office/drawing/2014/main" id="{536B3792-531B-4E0C-A16D-3D7E3587583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1" name="Straight Arrow Connector 204">
              <a:extLst>
                <a:ext uri="{FF2B5EF4-FFF2-40B4-BE49-F238E27FC236}">
                  <a16:creationId xmlns:a16="http://schemas.microsoft.com/office/drawing/2014/main" id="{48E3C2AB-9D81-4E08-B7B9-037463CAAD0F}"/>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92" name="Rectangle 170">
              <a:extLst>
                <a:ext uri="{FF2B5EF4-FFF2-40B4-BE49-F238E27FC236}">
                  <a16:creationId xmlns:a16="http://schemas.microsoft.com/office/drawing/2014/main" id="{F20F16A7-DF3A-4BFC-8551-BB016CA7F36D}"/>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393" name="Group 220">
              <a:extLst>
                <a:ext uri="{FF2B5EF4-FFF2-40B4-BE49-F238E27FC236}">
                  <a16:creationId xmlns:a16="http://schemas.microsoft.com/office/drawing/2014/main" id="{A2C65D4C-8220-4EA0-9519-3482E2D46A54}"/>
                </a:ext>
              </a:extLst>
            </p:cNvPr>
            <p:cNvGrpSpPr/>
            <p:nvPr/>
          </p:nvGrpSpPr>
          <p:grpSpPr>
            <a:xfrm>
              <a:off x="7796738" y="2519907"/>
              <a:ext cx="555519" cy="847473"/>
              <a:chOff x="7552336" y="2343906"/>
              <a:chExt cx="413660" cy="600027"/>
            </a:xfrm>
          </p:grpSpPr>
          <p:grpSp>
            <p:nvGrpSpPr>
              <p:cNvPr id="492" name="Group 99">
                <a:extLst>
                  <a:ext uri="{FF2B5EF4-FFF2-40B4-BE49-F238E27FC236}">
                    <a16:creationId xmlns:a16="http://schemas.microsoft.com/office/drawing/2014/main" id="{68325CED-6DA9-4998-B316-F63576F5E42B}"/>
                  </a:ext>
                </a:extLst>
              </p:cNvPr>
              <p:cNvGrpSpPr/>
              <p:nvPr/>
            </p:nvGrpSpPr>
            <p:grpSpPr>
              <a:xfrm>
                <a:off x="7552336" y="2343906"/>
                <a:ext cx="413660" cy="600027"/>
                <a:chOff x="5627913" y="2136321"/>
                <a:chExt cx="413660" cy="600027"/>
              </a:xfrm>
            </p:grpSpPr>
            <p:cxnSp>
              <p:nvCxnSpPr>
                <p:cNvPr id="494" name="Straight Connector 85">
                  <a:extLst>
                    <a:ext uri="{FF2B5EF4-FFF2-40B4-BE49-F238E27FC236}">
                      <a16:creationId xmlns:a16="http://schemas.microsoft.com/office/drawing/2014/main" id="{18A45B9D-D4DC-4BA8-BAD2-40C3AD4FBBA9}"/>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495" name="Straight Connector 87">
                  <a:extLst>
                    <a:ext uri="{FF2B5EF4-FFF2-40B4-BE49-F238E27FC236}">
                      <a16:creationId xmlns:a16="http://schemas.microsoft.com/office/drawing/2014/main" id="{4E06C938-408A-462B-9276-3E425150F52D}"/>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496" name="Straight Connector 88">
                  <a:extLst>
                    <a:ext uri="{FF2B5EF4-FFF2-40B4-BE49-F238E27FC236}">
                      <a16:creationId xmlns:a16="http://schemas.microsoft.com/office/drawing/2014/main" id="{4E346A0E-BBE2-403E-A4FA-D27D7832F2CD}"/>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497" name="Straight Connector 89">
                  <a:extLst>
                    <a:ext uri="{FF2B5EF4-FFF2-40B4-BE49-F238E27FC236}">
                      <a16:creationId xmlns:a16="http://schemas.microsoft.com/office/drawing/2014/main" id="{3FDE899E-1E6D-4C93-9F14-A327C5C114BC}"/>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498" name="Straight Connector 92">
                  <a:extLst>
                    <a:ext uri="{FF2B5EF4-FFF2-40B4-BE49-F238E27FC236}">
                      <a16:creationId xmlns:a16="http://schemas.microsoft.com/office/drawing/2014/main" id="{2FC920F3-F2A8-4DDE-AB16-1FFAFF784B7A}"/>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499" name="Straight Connector 94">
                  <a:extLst>
                    <a:ext uri="{FF2B5EF4-FFF2-40B4-BE49-F238E27FC236}">
                      <a16:creationId xmlns:a16="http://schemas.microsoft.com/office/drawing/2014/main" id="{7DB1B0BA-0672-431A-AC8E-68D8A7BCA821}"/>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500" name="Straight Connector 97">
                  <a:extLst>
                    <a:ext uri="{FF2B5EF4-FFF2-40B4-BE49-F238E27FC236}">
                      <a16:creationId xmlns:a16="http://schemas.microsoft.com/office/drawing/2014/main" id="{C10C3469-F6D8-444B-BBC7-F7C1220061E4}"/>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493" name="TextBox 206">
                <a:extLst>
                  <a:ext uri="{FF2B5EF4-FFF2-40B4-BE49-F238E27FC236}">
                    <a16:creationId xmlns:a16="http://schemas.microsoft.com/office/drawing/2014/main" id="{65F5AAFD-31AB-42AC-B55D-EDAC94B82662}"/>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394" name="Straight Arrow Connector 207">
              <a:extLst>
                <a:ext uri="{FF2B5EF4-FFF2-40B4-BE49-F238E27FC236}">
                  <a16:creationId xmlns:a16="http://schemas.microsoft.com/office/drawing/2014/main" id="{227560A5-275C-43E0-8D13-9770F64B4375}"/>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95" name="Straight Arrow Connector 212">
              <a:extLst>
                <a:ext uri="{FF2B5EF4-FFF2-40B4-BE49-F238E27FC236}">
                  <a16:creationId xmlns:a16="http://schemas.microsoft.com/office/drawing/2014/main" id="{A240AD6E-2173-4990-9383-BD66009BC528}"/>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96" name="Straight Arrow Connector 213">
              <a:extLst>
                <a:ext uri="{FF2B5EF4-FFF2-40B4-BE49-F238E27FC236}">
                  <a16:creationId xmlns:a16="http://schemas.microsoft.com/office/drawing/2014/main" id="{288A60AC-0DF4-44F8-B45D-E555BC3B293C}"/>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7" name="Straight Arrow Connector 214">
              <a:extLst>
                <a:ext uri="{FF2B5EF4-FFF2-40B4-BE49-F238E27FC236}">
                  <a16:creationId xmlns:a16="http://schemas.microsoft.com/office/drawing/2014/main" id="{1229BD07-D63A-461C-B7A6-A94CB728513A}"/>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98" name="Rounded Rectangle 228">
              <a:extLst>
                <a:ext uri="{FF2B5EF4-FFF2-40B4-BE49-F238E27FC236}">
                  <a16:creationId xmlns:a16="http://schemas.microsoft.com/office/drawing/2014/main" id="{73999D1F-EC3B-4AAF-B2A0-06C762ECC4C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399" name="Rounded Rectangle 229">
              <a:extLst>
                <a:ext uri="{FF2B5EF4-FFF2-40B4-BE49-F238E27FC236}">
                  <a16:creationId xmlns:a16="http://schemas.microsoft.com/office/drawing/2014/main" id="{1200A40C-1CA0-43E2-B852-B843DCDEE1E1}"/>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00" name="Straight Arrow Connector 233">
              <a:extLst>
                <a:ext uri="{FF2B5EF4-FFF2-40B4-BE49-F238E27FC236}">
                  <a16:creationId xmlns:a16="http://schemas.microsoft.com/office/drawing/2014/main" id="{4443DD03-8341-4636-B949-5629CB982775}"/>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1" name="Straight Arrow Connector 234">
              <a:extLst>
                <a:ext uri="{FF2B5EF4-FFF2-40B4-BE49-F238E27FC236}">
                  <a16:creationId xmlns:a16="http://schemas.microsoft.com/office/drawing/2014/main" id="{48C06CBD-6ECF-4A20-9DBE-8A26D517E052}"/>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2" name="Straight Arrow Connector 235">
              <a:extLst>
                <a:ext uri="{FF2B5EF4-FFF2-40B4-BE49-F238E27FC236}">
                  <a16:creationId xmlns:a16="http://schemas.microsoft.com/office/drawing/2014/main" id="{27CFDCA7-AE6E-4831-A125-E802849AF749}"/>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3" name="Straight Arrow Connector 240">
              <a:extLst>
                <a:ext uri="{FF2B5EF4-FFF2-40B4-BE49-F238E27FC236}">
                  <a16:creationId xmlns:a16="http://schemas.microsoft.com/office/drawing/2014/main" id="{9D8BB5D6-4558-46AD-837E-86667ECBC5DF}"/>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4" name="Straight Arrow Connector 242">
              <a:extLst>
                <a:ext uri="{FF2B5EF4-FFF2-40B4-BE49-F238E27FC236}">
                  <a16:creationId xmlns:a16="http://schemas.microsoft.com/office/drawing/2014/main" id="{BD8D62DE-BF9A-4672-B3A4-1F0EF1F717CB}"/>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05" name="Straight Arrow Connector 254">
              <a:extLst>
                <a:ext uri="{FF2B5EF4-FFF2-40B4-BE49-F238E27FC236}">
                  <a16:creationId xmlns:a16="http://schemas.microsoft.com/office/drawing/2014/main" id="{55B3EAEC-BC78-4385-9287-A0A0B557C5B7}"/>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06" name="Straight Arrow Connector 255">
              <a:extLst>
                <a:ext uri="{FF2B5EF4-FFF2-40B4-BE49-F238E27FC236}">
                  <a16:creationId xmlns:a16="http://schemas.microsoft.com/office/drawing/2014/main" id="{26789ED7-D829-41A2-92B6-AC1BA3CCE60F}"/>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7" name="Straight Arrow Connector 257">
              <a:extLst>
                <a:ext uri="{FF2B5EF4-FFF2-40B4-BE49-F238E27FC236}">
                  <a16:creationId xmlns:a16="http://schemas.microsoft.com/office/drawing/2014/main" id="{A9EDB12A-B433-4E74-8A78-F9C5EF25823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8" name="Straight Arrow Connector 259">
              <a:extLst>
                <a:ext uri="{FF2B5EF4-FFF2-40B4-BE49-F238E27FC236}">
                  <a16:creationId xmlns:a16="http://schemas.microsoft.com/office/drawing/2014/main" id="{FB7041F9-878A-4F09-8183-5948D856DECB}"/>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9" name="Straight Arrow Connector 260">
              <a:extLst>
                <a:ext uri="{FF2B5EF4-FFF2-40B4-BE49-F238E27FC236}">
                  <a16:creationId xmlns:a16="http://schemas.microsoft.com/office/drawing/2014/main" id="{E58BF571-3CFB-4BF4-ACD5-0D30033B0ED5}"/>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10" name="Straight Arrow Connector 261">
              <a:extLst>
                <a:ext uri="{FF2B5EF4-FFF2-40B4-BE49-F238E27FC236}">
                  <a16:creationId xmlns:a16="http://schemas.microsoft.com/office/drawing/2014/main" id="{4FA76D65-8DB6-4E1F-882C-4415CAF90FCB}"/>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1" name="Straight Arrow Connector 262">
              <a:extLst>
                <a:ext uri="{FF2B5EF4-FFF2-40B4-BE49-F238E27FC236}">
                  <a16:creationId xmlns:a16="http://schemas.microsoft.com/office/drawing/2014/main" id="{E50BF85F-5DB1-4F01-BA5E-887AC6CB822B}"/>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12" name="Straight Arrow Connector 263">
              <a:extLst>
                <a:ext uri="{FF2B5EF4-FFF2-40B4-BE49-F238E27FC236}">
                  <a16:creationId xmlns:a16="http://schemas.microsoft.com/office/drawing/2014/main" id="{0D2135E0-46EE-44C9-8159-3141A3DF5675}"/>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3" name="Straight Arrow Connector 266">
              <a:extLst>
                <a:ext uri="{FF2B5EF4-FFF2-40B4-BE49-F238E27FC236}">
                  <a16:creationId xmlns:a16="http://schemas.microsoft.com/office/drawing/2014/main" id="{C23F9384-1010-40A9-A3AB-D59439D48C40}"/>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4" name="Straight Arrow Connector 267">
              <a:extLst>
                <a:ext uri="{FF2B5EF4-FFF2-40B4-BE49-F238E27FC236}">
                  <a16:creationId xmlns:a16="http://schemas.microsoft.com/office/drawing/2014/main" id="{880F322B-BB73-4DAF-97EC-BA4EEE60BC73}"/>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15" name="Straight Arrow Connector 288">
              <a:extLst>
                <a:ext uri="{FF2B5EF4-FFF2-40B4-BE49-F238E27FC236}">
                  <a16:creationId xmlns:a16="http://schemas.microsoft.com/office/drawing/2014/main" id="{C4BB3DF5-DC97-400A-A56F-1DC843D1BD3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16" name="Straight Arrow Connector 290">
              <a:extLst>
                <a:ext uri="{FF2B5EF4-FFF2-40B4-BE49-F238E27FC236}">
                  <a16:creationId xmlns:a16="http://schemas.microsoft.com/office/drawing/2014/main" id="{ABB9DF2C-5B57-4156-A252-EDE69564B94B}"/>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7" name="Straight Arrow Connector 292">
              <a:extLst>
                <a:ext uri="{FF2B5EF4-FFF2-40B4-BE49-F238E27FC236}">
                  <a16:creationId xmlns:a16="http://schemas.microsoft.com/office/drawing/2014/main" id="{FA6EF4D5-68DF-4177-BF4E-D6347665B0D1}"/>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8" name="Straight Arrow Connector 294">
              <a:extLst>
                <a:ext uri="{FF2B5EF4-FFF2-40B4-BE49-F238E27FC236}">
                  <a16:creationId xmlns:a16="http://schemas.microsoft.com/office/drawing/2014/main" id="{69E9D72B-F1E5-4662-8A3F-C9E620174BAB}"/>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9" name="Straight Arrow Connector 295">
              <a:extLst>
                <a:ext uri="{FF2B5EF4-FFF2-40B4-BE49-F238E27FC236}">
                  <a16:creationId xmlns:a16="http://schemas.microsoft.com/office/drawing/2014/main" id="{61676E93-C899-4632-B3FF-4F7FBDAC8D34}"/>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0" name="Straight Arrow Connector 300">
              <a:extLst>
                <a:ext uri="{FF2B5EF4-FFF2-40B4-BE49-F238E27FC236}">
                  <a16:creationId xmlns:a16="http://schemas.microsoft.com/office/drawing/2014/main" id="{EC692D7A-3C28-4BE4-8911-0084DFC0445B}"/>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21" name="Rounded Rectangle 40">
              <a:extLst>
                <a:ext uri="{FF2B5EF4-FFF2-40B4-BE49-F238E27FC236}">
                  <a16:creationId xmlns:a16="http://schemas.microsoft.com/office/drawing/2014/main" id="{DD64BEDD-94F7-48F8-8F58-8B81F58FC572}"/>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422" name="Straight Arrow Connector 301">
              <a:extLst>
                <a:ext uri="{FF2B5EF4-FFF2-40B4-BE49-F238E27FC236}">
                  <a16:creationId xmlns:a16="http://schemas.microsoft.com/office/drawing/2014/main" id="{6F7170BE-59EE-4278-9A5E-A522E7430578}"/>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3" name="Straight Arrow Connector 303">
              <a:extLst>
                <a:ext uri="{FF2B5EF4-FFF2-40B4-BE49-F238E27FC236}">
                  <a16:creationId xmlns:a16="http://schemas.microsoft.com/office/drawing/2014/main" id="{A80D0476-AAEA-4E44-9B3F-42E00F984AB9}"/>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4" name="Straight Arrow Connector 307">
              <a:extLst>
                <a:ext uri="{FF2B5EF4-FFF2-40B4-BE49-F238E27FC236}">
                  <a16:creationId xmlns:a16="http://schemas.microsoft.com/office/drawing/2014/main" id="{F320F637-FF6B-46A0-A544-DFD34A74238D}"/>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5" name="Straight Arrow Connector 315">
              <a:extLst>
                <a:ext uri="{FF2B5EF4-FFF2-40B4-BE49-F238E27FC236}">
                  <a16:creationId xmlns:a16="http://schemas.microsoft.com/office/drawing/2014/main" id="{C374D802-2701-4333-9A49-64510BA7212F}"/>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26" name="TextBox 320">
              <a:extLst>
                <a:ext uri="{FF2B5EF4-FFF2-40B4-BE49-F238E27FC236}">
                  <a16:creationId xmlns:a16="http://schemas.microsoft.com/office/drawing/2014/main" id="{92D399EC-8091-4A4A-BAF1-50D643B7E15A}"/>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427" name="TextBox 321">
              <a:extLst>
                <a:ext uri="{FF2B5EF4-FFF2-40B4-BE49-F238E27FC236}">
                  <a16:creationId xmlns:a16="http://schemas.microsoft.com/office/drawing/2014/main" id="{77852267-B6D9-4822-BB28-D9E70E0EB54F}"/>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428" name="TextBox 322">
              <a:extLst>
                <a:ext uri="{FF2B5EF4-FFF2-40B4-BE49-F238E27FC236}">
                  <a16:creationId xmlns:a16="http://schemas.microsoft.com/office/drawing/2014/main" id="{FF013E5D-D40E-4C93-AC05-6192E042D749}"/>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429" name="TextBox 323">
              <a:extLst>
                <a:ext uri="{FF2B5EF4-FFF2-40B4-BE49-F238E27FC236}">
                  <a16:creationId xmlns:a16="http://schemas.microsoft.com/office/drawing/2014/main" id="{557F422C-FD6A-4D41-BBD2-E1261E93EF07}"/>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430" name="TextBox 324">
              <a:extLst>
                <a:ext uri="{FF2B5EF4-FFF2-40B4-BE49-F238E27FC236}">
                  <a16:creationId xmlns:a16="http://schemas.microsoft.com/office/drawing/2014/main" id="{899C8FA4-35DD-4E70-A758-331D6DA1EB45}"/>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431" name="Straight Connector 325">
              <a:extLst>
                <a:ext uri="{FF2B5EF4-FFF2-40B4-BE49-F238E27FC236}">
                  <a16:creationId xmlns:a16="http://schemas.microsoft.com/office/drawing/2014/main" id="{205E8266-EA15-4DA8-AB50-354FC5CA6299}"/>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432" name="Straight Arrow Connector 329">
              <a:extLst>
                <a:ext uri="{FF2B5EF4-FFF2-40B4-BE49-F238E27FC236}">
                  <a16:creationId xmlns:a16="http://schemas.microsoft.com/office/drawing/2014/main" id="{77B5A668-2105-4CF9-ADCA-ABAA89B5E916}"/>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33" name="Rounded Rectangle 62">
              <a:extLst>
                <a:ext uri="{FF2B5EF4-FFF2-40B4-BE49-F238E27FC236}">
                  <a16:creationId xmlns:a16="http://schemas.microsoft.com/office/drawing/2014/main" id="{E032C433-ECC0-4E4A-B20B-4D15A7E190E1}"/>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434" name="Rounded Rectangle 63">
              <a:extLst>
                <a:ext uri="{FF2B5EF4-FFF2-40B4-BE49-F238E27FC236}">
                  <a16:creationId xmlns:a16="http://schemas.microsoft.com/office/drawing/2014/main" id="{30FED26D-D727-43AE-BE4E-86410889B904}"/>
                </a:ext>
              </a:extLst>
            </p:cNvPr>
            <p:cNvSpPr/>
            <p:nvPr/>
          </p:nvSpPr>
          <p:spPr>
            <a:xfrm>
              <a:off x="7253994" y="5465866"/>
              <a:ext cx="1012674" cy="437835"/>
            </a:xfrm>
            <a:prstGeom prst="roundRect">
              <a:avLst/>
            </a:prstGeom>
            <a:solidFill>
              <a:srgbClr val="00B05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435" name="Straight Arrow Connector 336">
              <a:extLst>
                <a:ext uri="{FF2B5EF4-FFF2-40B4-BE49-F238E27FC236}">
                  <a16:creationId xmlns:a16="http://schemas.microsoft.com/office/drawing/2014/main" id="{2B2D91DE-1617-442B-B2A3-84A2B153F798}"/>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6" name="Straight Arrow Connector 337">
              <a:extLst>
                <a:ext uri="{FF2B5EF4-FFF2-40B4-BE49-F238E27FC236}">
                  <a16:creationId xmlns:a16="http://schemas.microsoft.com/office/drawing/2014/main" id="{834680F0-06EE-4BF8-B66E-AD5A43449487}"/>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7" name="Straight Arrow Connector 338">
              <a:extLst>
                <a:ext uri="{FF2B5EF4-FFF2-40B4-BE49-F238E27FC236}">
                  <a16:creationId xmlns:a16="http://schemas.microsoft.com/office/drawing/2014/main" id="{A4013F76-1155-4133-A5C7-1A6A88A1D68D}"/>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8" name="Straight Arrow Connector 339">
              <a:extLst>
                <a:ext uri="{FF2B5EF4-FFF2-40B4-BE49-F238E27FC236}">
                  <a16:creationId xmlns:a16="http://schemas.microsoft.com/office/drawing/2014/main" id="{588CE3F7-299D-48AF-A337-856944DC3C10}"/>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9" name="Straight Arrow Connector 340">
              <a:extLst>
                <a:ext uri="{FF2B5EF4-FFF2-40B4-BE49-F238E27FC236}">
                  <a16:creationId xmlns:a16="http://schemas.microsoft.com/office/drawing/2014/main" id="{8D096F16-F65D-4382-9F64-1DAC5C21DE03}"/>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0" name="Straight Arrow Connector 357">
              <a:extLst>
                <a:ext uri="{FF2B5EF4-FFF2-40B4-BE49-F238E27FC236}">
                  <a16:creationId xmlns:a16="http://schemas.microsoft.com/office/drawing/2014/main" id="{CEA628BB-218F-46F7-8D35-0441A48FDA4B}"/>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1" name="Straight Arrow Connector 358">
              <a:extLst>
                <a:ext uri="{FF2B5EF4-FFF2-40B4-BE49-F238E27FC236}">
                  <a16:creationId xmlns:a16="http://schemas.microsoft.com/office/drawing/2014/main" id="{ABF0C304-50CB-4326-BED9-322903D5D522}"/>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2" name="Straight Arrow Connector 359">
              <a:extLst>
                <a:ext uri="{FF2B5EF4-FFF2-40B4-BE49-F238E27FC236}">
                  <a16:creationId xmlns:a16="http://schemas.microsoft.com/office/drawing/2014/main" id="{EC74D938-2271-494C-B277-D02532181300}"/>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3" name="Straight Arrow Connector 360">
              <a:extLst>
                <a:ext uri="{FF2B5EF4-FFF2-40B4-BE49-F238E27FC236}">
                  <a16:creationId xmlns:a16="http://schemas.microsoft.com/office/drawing/2014/main" id="{ED2AC015-B0B7-4A38-8B19-8CCD9016675E}"/>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44" name="TextBox 373">
              <a:extLst>
                <a:ext uri="{FF2B5EF4-FFF2-40B4-BE49-F238E27FC236}">
                  <a16:creationId xmlns:a16="http://schemas.microsoft.com/office/drawing/2014/main" id="{CE5691AD-6F48-4C43-ACEB-FA5CF38A2070}"/>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445" name="TextBox 374">
              <a:extLst>
                <a:ext uri="{FF2B5EF4-FFF2-40B4-BE49-F238E27FC236}">
                  <a16:creationId xmlns:a16="http://schemas.microsoft.com/office/drawing/2014/main" id="{858D46BE-6A7E-42A2-B598-E9F3E824ECE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446" name="TextBox 375">
              <a:extLst>
                <a:ext uri="{FF2B5EF4-FFF2-40B4-BE49-F238E27FC236}">
                  <a16:creationId xmlns:a16="http://schemas.microsoft.com/office/drawing/2014/main" id="{380847D5-E884-4B64-9F63-50B20BD8260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447" name="TextBox 376">
              <a:extLst>
                <a:ext uri="{FF2B5EF4-FFF2-40B4-BE49-F238E27FC236}">
                  <a16:creationId xmlns:a16="http://schemas.microsoft.com/office/drawing/2014/main" id="{07852FAA-E32B-48BC-8323-E4F7A5BBE61C}"/>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448" name="Straight Arrow Connector 379">
              <a:extLst>
                <a:ext uri="{FF2B5EF4-FFF2-40B4-BE49-F238E27FC236}">
                  <a16:creationId xmlns:a16="http://schemas.microsoft.com/office/drawing/2014/main" id="{FB55B3DF-03E7-4C40-A69A-DBFE2D6A3732}"/>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49" name="Rounded Rectangle 39">
              <a:extLst>
                <a:ext uri="{FF2B5EF4-FFF2-40B4-BE49-F238E27FC236}">
                  <a16:creationId xmlns:a16="http://schemas.microsoft.com/office/drawing/2014/main" id="{68EAB7C4-2EC0-4EBE-9CB6-814B46EC2D78}"/>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450" name="Straight Arrow Connector 385">
              <a:extLst>
                <a:ext uri="{FF2B5EF4-FFF2-40B4-BE49-F238E27FC236}">
                  <a16:creationId xmlns:a16="http://schemas.microsoft.com/office/drawing/2014/main" id="{EFFF2747-5006-4BAE-AC3C-45ED72E693AD}"/>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51" name="TextBox 389">
              <a:extLst>
                <a:ext uri="{FF2B5EF4-FFF2-40B4-BE49-F238E27FC236}">
                  <a16:creationId xmlns:a16="http://schemas.microsoft.com/office/drawing/2014/main" id="{D32BA875-15CB-47ED-AF08-D3200131EB54}"/>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452" name="TextBox 390">
              <a:extLst>
                <a:ext uri="{FF2B5EF4-FFF2-40B4-BE49-F238E27FC236}">
                  <a16:creationId xmlns:a16="http://schemas.microsoft.com/office/drawing/2014/main" id="{2B150178-324F-458F-B9BB-14C490CF9DEF}"/>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453" name="Straight Arrow Connector 395">
              <a:extLst>
                <a:ext uri="{FF2B5EF4-FFF2-40B4-BE49-F238E27FC236}">
                  <a16:creationId xmlns:a16="http://schemas.microsoft.com/office/drawing/2014/main" id="{E5863007-753A-478B-8CD9-D6ECA519310E}"/>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54" name="TextBox 396">
              <a:extLst>
                <a:ext uri="{FF2B5EF4-FFF2-40B4-BE49-F238E27FC236}">
                  <a16:creationId xmlns:a16="http://schemas.microsoft.com/office/drawing/2014/main" id="{6507E0F7-D139-42EF-B1A7-A0228C1CD548}"/>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455" name="TextBox 397">
              <a:extLst>
                <a:ext uri="{FF2B5EF4-FFF2-40B4-BE49-F238E27FC236}">
                  <a16:creationId xmlns:a16="http://schemas.microsoft.com/office/drawing/2014/main" id="{4D93599D-6A1E-475B-AD60-9C1B8BB781E3}"/>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456" name="TextBox 398">
              <a:extLst>
                <a:ext uri="{FF2B5EF4-FFF2-40B4-BE49-F238E27FC236}">
                  <a16:creationId xmlns:a16="http://schemas.microsoft.com/office/drawing/2014/main" id="{110D8796-888C-479C-9D4D-52C5CC3F1B28}"/>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457" name="TextBox 400">
              <a:extLst>
                <a:ext uri="{FF2B5EF4-FFF2-40B4-BE49-F238E27FC236}">
                  <a16:creationId xmlns:a16="http://schemas.microsoft.com/office/drawing/2014/main" id="{F8FA4B6D-E04D-49DE-B7A4-948D9471742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458" name="TextBox 403">
              <a:extLst>
                <a:ext uri="{FF2B5EF4-FFF2-40B4-BE49-F238E27FC236}">
                  <a16:creationId xmlns:a16="http://schemas.microsoft.com/office/drawing/2014/main" id="{6DC04D49-E2F3-4456-959F-59B8824BE704}"/>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459" name="TextBox 404">
              <a:extLst>
                <a:ext uri="{FF2B5EF4-FFF2-40B4-BE49-F238E27FC236}">
                  <a16:creationId xmlns:a16="http://schemas.microsoft.com/office/drawing/2014/main" id="{F902305D-07C3-400F-A907-549115D22AAD}"/>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460" name="Straight Arrow Connector 405">
              <a:extLst>
                <a:ext uri="{FF2B5EF4-FFF2-40B4-BE49-F238E27FC236}">
                  <a16:creationId xmlns:a16="http://schemas.microsoft.com/office/drawing/2014/main" id="{2C7ADCFF-3882-4B01-BE12-8070F89F340B}"/>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1" name="Straight Arrow Connector 406">
              <a:extLst>
                <a:ext uri="{FF2B5EF4-FFF2-40B4-BE49-F238E27FC236}">
                  <a16:creationId xmlns:a16="http://schemas.microsoft.com/office/drawing/2014/main" id="{6B4CD468-DA6C-45DA-942E-A4C65A04E27F}"/>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2" name="Straight Arrow Connector 407">
              <a:extLst>
                <a:ext uri="{FF2B5EF4-FFF2-40B4-BE49-F238E27FC236}">
                  <a16:creationId xmlns:a16="http://schemas.microsoft.com/office/drawing/2014/main" id="{CE951ADA-03EF-479D-AD2D-D93C0BD223C7}"/>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3" name="Straight Arrow Connector 411">
              <a:extLst>
                <a:ext uri="{FF2B5EF4-FFF2-40B4-BE49-F238E27FC236}">
                  <a16:creationId xmlns:a16="http://schemas.microsoft.com/office/drawing/2014/main" id="{8D3692A0-051C-44CE-B2C8-95AA11D78315}"/>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4" name="Straight Arrow Connector 412">
              <a:extLst>
                <a:ext uri="{FF2B5EF4-FFF2-40B4-BE49-F238E27FC236}">
                  <a16:creationId xmlns:a16="http://schemas.microsoft.com/office/drawing/2014/main" id="{F677EE78-C8FC-4625-8854-BAC1F4CBD45E}"/>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5" name="Straight Arrow Connector 419">
              <a:extLst>
                <a:ext uri="{FF2B5EF4-FFF2-40B4-BE49-F238E27FC236}">
                  <a16:creationId xmlns:a16="http://schemas.microsoft.com/office/drawing/2014/main" id="{0F3248B2-0E7F-473E-B9FF-8EE5EDE59028}"/>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66" name="Rectangle 71">
              <a:extLst>
                <a:ext uri="{FF2B5EF4-FFF2-40B4-BE49-F238E27FC236}">
                  <a16:creationId xmlns:a16="http://schemas.microsoft.com/office/drawing/2014/main" id="{567F6D74-384B-422E-9B2D-1AEA17390820}"/>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467" name="Straight Arrow Connector 424">
              <a:extLst>
                <a:ext uri="{FF2B5EF4-FFF2-40B4-BE49-F238E27FC236}">
                  <a16:creationId xmlns:a16="http://schemas.microsoft.com/office/drawing/2014/main" id="{5611C1D7-3001-4F7F-B47E-068D9CF2306D}"/>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468" name="Group 425">
              <a:extLst>
                <a:ext uri="{FF2B5EF4-FFF2-40B4-BE49-F238E27FC236}">
                  <a16:creationId xmlns:a16="http://schemas.microsoft.com/office/drawing/2014/main" id="{A092D9A0-D1AF-45BF-AF15-1B3A3D3BC974}"/>
                </a:ext>
              </a:extLst>
            </p:cNvPr>
            <p:cNvGrpSpPr/>
            <p:nvPr/>
          </p:nvGrpSpPr>
          <p:grpSpPr>
            <a:xfrm>
              <a:off x="4864692" y="1988965"/>
              <a:ext cx="267579" cy="3183444"/>
              <a:chOff x="4864692" y="1772402"/>
              <a:chExt cx="267579" cy="3183444"/>
            </a:xfrm>
            <a:solidFill>
              <a:schemeClr val="bg2">
                <a:lumMod val="50000"/>
              </a:schemeClr>
            </a:solidFill>
          </p:grpSpPr>
          <p:sp>
            <p:nvSpPr>
              <p:cNvPr id="490" name="Rectangle 10">
                <a:extLst>
                  <a:ext uri="{FF2B5EF4-FFF2-40B4-BE49-F238E27FC236}">
                    <a16:creationId xmlns:a16="http://schemas.microsoft.com/office/drawing/2014/main" id="{D6933C9C-8466-4481-A2D4-9F22D71F3142}"/>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491" name="TextBox 401">
                <a:extLst>
                  <a:ext uri="{FF2B5EF4-FFF2-40B4-BE49-F238E27FC236}">
                    <a16:creationId xmlns:a16="http://schemas.microsoft.com/office/drawing/2014/main" id="{4675B411-97EA-49A1-8B67-1C2780369D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469" name="Group 426">
              <a:extLst>
                <a:ext uri="{FF2B5EF4-FFF2-40B4-BE49-F238E27FC236}">
                  <a16:creationId xmlns:a16="http://schemas.microsoft.com/office/drawing/2014/main" id="{732763C2-36C4-4E19-AF13-FBE496AA8581}"/>
                </a:ext>
              </a:extLst>
            </p:cNvPr>
            <p:cNvGrpSpPr/>
            <p:nvPr/>
          </p:nvGrpSpPr>
          <p:grpSpPr>
            <a:xfrm>
              <a:off x="6697302" y="1988965"/>
              <a:ext cx="267579" cy="3192499"/>
              <a:chOff x="6697302" y="1772402"/>
              <a:chExt cx="267579" cy="3192499"/>
            </a:xfrm>
            <a:solidFill>
              <a:schemeClr val="bg2">
                <a:lumMod val="50000"/>
              </a:schemeClr>
            </a:solidFill>
          </p:grpSpPr>
          <p:sp>
            <p:nvSpPr>
              <p:cNvPr id="488" name="Rectangle 11">
                <a:extLst>
                  <a:ext uri="{FF2B5EF4-FFF2-40B4-BE49-F238E27FC236}">
                    <a16:creationId xmlns:a16="http://schemas.microsoft.com/office/drawing/2014/main" id="{410C2456-1E4F-48A1-835A-6B617FE328F5}"/>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489" name="TextBox 402">
                <a:extLst>
                  <a:ext uri="{FF2B5EF4-FFF2-40B4-BE49-F238E27FC236}">
                    <a16:creationId xmlns:a16="http://schemas.microsoft.com/office/drawing/2014/main" id="{71DDC5A4-4BE4-4357-AD5D-F7052EFD0E0D}"/>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470" name="TextBox 427">
              <a:extLst>
                <a:ext uri="{FF2B5EF4-FFF2-40B4-BE49-F238E27FC236}">
                  <a16:creationId xmlns:a16="http://schemas.microsoft.com/office/drawing/2014/main" id="{F92A80AF-112D-426E-A4E4-2BC2F487AF0C}"/>
                </a:ext>
              </a:extLst>
            </p:cNvPr>
            <p:cNvSpPr txBox="1"/>
            <p:nvPr/>
          </p:nvSpPr>
          <p:spPr>
            <a:xfrm>
              <a:off x="1617148" y="428033"/>
              <a:ext cx="655029" cy="285036"/>
            </a:xfrm>
            <a:prstGeom prst="rect">
              <a:avLst/>
            </a:prstGeom>
            <a:noFill/>
          </p:spPr>
          <p:txBody>
            <a:bodyPr wrap="none" rtlCol="0">
              <a:spAutoFit/>
            </a:bodyPr>
            <a:lstStyle/>
            <a:p>
              <a:r>
                <a:rPr lang="es-MX" sz="1800" dirty="0">
                  <a:latin typeface="Helvetica Condensed" panose="020B0606020202030204" pitchFamily="34" charset="0"/>
                </a:rPr>
                <a:t>FETCH</a:t>
              </a:r>
            </a:p>
          </p:txBody>
        </p:sp>
        <p:cxnSp>
          <p:nvCxnSpPr>
            <p:cNvPr id="471" name="Straight Arrow Connector 428">
              <a:extLst>
                <a:ext uri="{FF2B5EF4-FFF2-40B4-BE49-F238E27FC236}">
                  <a16:creationId xmlns:a16="http://schemas.microsoft.com/office/drawing/2014/main" id="{072FBEA6-F73C-4FB3-B409-3D874369214E}"/>
                </a:ext>
              </a:extLst>
            </p:cNvPr>
            <p:cNvCxnSpPr>
              <a:endCxn id="342"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2" name="Straight Arrow Connector 435">
              <a:extLst>
                <a:ext uri="{FF2B5EF4-FFF2-40B4-BE49-F238E27FC236}">
                  <a16:creationId xmlns:a16="http://schemas.microsoft.com/office/drawing/2014/main" id="{991C076E-7959-4F86-A6BA-80D86C2DC63B}"/>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3" name="Straight Arrow Connector 436">
              <a:extLst>
                <a:ext uri="{FF2B5EF4-FFF2-40B4-BE49-F238E27FC236}">
                  <a16:creationId xmlns:a16="http://schemas.microsoft.com/office/drawing/2014/main" id="{4E74C49F-78CF-4682-8C30-265B11653B2F}"/>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4" name="Straight Arrow Connector 437">
              <a:extLst>
                <a:ext uri="{FF2B5EF4-FFF2-40B4-BE49-F238E27FC236}">
                  <a16:creationId xmlns:a16="http://schemas.microsoft.com/office/drawing/2014/main" id="{043D86FA-4878-475A-8894-DFC9D7FE8A93}"/>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5" name="TextBox 438">
              <a:extLst>
                <a:ext uri="{FF2B5EF4-FFF2-40B4-BE49-F238E27FC236}">
                  <a16:creationId xmlns:a16="http://schemas.microsoft.com/office/drawing/2014/main" id="{9DC079A9-B5A6-4B40-AE39-46BB83B65A31}"/>
                </a:ext>
              </a:extLst>
            </p:cNvPr>
            <p:cNvSpPr txBox="1"/>
            <p:nvPr/>
          </p:nvSpPr>
          <p:spPr>
            <a:xfrm>
              <a:off x="3702123" y="386245"/>
              <a:ext cx="804384" cy="285036"/>
            </a:xfrm>
            <a:prstGeom prst="rect">
              <a:avLst/>
            </a:prstGeom>
            <a:noFill/>
          </p:spPr>
          <p:txBody>
            <a:bodyPr wrap="none" rtlCol="0">
              <a:spAutoFit/>
            </a:bodyPr>
            <a:lstStyle/>
            <a:p>
              <a:r>
                <a:rPr lang="es-MX" sz="1800" dirty="0">
                  <a:latin typeface="Helvetica Condensed" panose="020B0606020202030204" pitchFamily="34" charset="0"/>
                </a:rPr>
                <a:t>DECODE</a:t>
              </a:r>
            </a:p>
          </p:txBody>
        </p:sp>
        <p:sp>
          <p:nvSpPr>
            <p:cNvPr id="476" name="TextBox 439">
              <a:extLst>
                <a:ext uri="{FF2B5EF4-FFF2-40B4-BE49-F238E27FC236}">
                  <a16:creationId xmlns:a16="http://schemas.microsoft.com/office/drawing/2014/main" id="{A2FD190C-43EF-49BC-A512-8B258B64D0BF}"/>
                </a:ext>
              </a:extLst>
            </p:cNvPr>
            <p:cNvSpPr txBox="1"/>
            <p:nvPr/>
          </p:nvSpPr>
          <p:spPr>
            <a:xfrm>
              <a:off x="5167227" y="382357"/>
              <a:ext cx="1545826" cy="285036"/>
            </a:xfrm>
            <a:prstGeom prst="rect">
              <a:avLst/>
            </a:prstGeom>
            <a:noFill/>
          </p:spPr>
          <p:txBody>
            <a:bodyPr wrap="none" rtlCol="0">
              <a:spAutoFit/>
            </a:bodyPr>
            <a:lstStyle/>
            <a:p>
              <a:r>
                <a:rPr lang="es-MX" sz="1800" dirty="0">
                  <a:latin typeface="Helvetica Condensed" panose="020B0606020202030204" pitchFamily="34" charset="0"/>
                </a:rPr>
                <a:t>READ REGISTERS</a:t>
              </a:r>
            </a:p>
          </p:txBody>
        </p:sp>
        <p:sp>
          <p:nvSpPr>
            <p:cNvPr id="477" name="TextBox 440">
              <a:extLst>
                <a:ext uri="{FF2B5EF4-FFF2-40B4-BE49-F238E27FC236}">
                  <a16:creationId xmlns:a16="http://schemas.microsoft.com/office/drawing/2014/main" id="{F0F13A5C-8A5D-4992-8CC3-5584D62F35BE}"/>
                </a:ext>
              </a:extLst>
            </p:cNvPr>
            <p:cNvSpPr txBox="1"/>
            <p:nvPr/>
          </p:nvSpPr>
          <p:spPr>
            <a:xfrm>
              <a:off x="7332176" y="379984"/>
              <a:ext cx="868394" cy="285036"/>
            </a:xfrm>
            <a:prstGeom prst="rect">
              <a:avLst/>
            </a:prstGeom>
            <a:noFill/>
          </p:spPr>
          <p:txBody>
            <a:bodyPr wrap="none" rtlCol="0">
              <a:spAutoFit/>
            </a:bodyPr>
            <a:lstStyle/>
            <a:p>
              <a:r>
                <a:rPr lang="es-MX" sz="1800" dirty="0">
                  <a:latin typeface="Helvetica Condensed" panose="020B0606020202030204" pitchFamily="34" charset="0"/>
                </a:rPr>
                <a:t>EXECUTE</a:t>
              </a:r>
            </a:p>
          </p:txBody>
        </p:sp>
        <p:sp>
          <p:nvSpPr>
            <p:cNvPr id="478" name="TextBox 441">
              <a:extLst>
                <a:ext uri="{FF2B5EF4-FFF2-40B4-BE49-F238E27FC236}">
                  <a16:creationId xmlns:a16="http://schemas.microsoft.com/office/drawing/2014/main" id="{3BC2B699-EBE6-497F-952B-25F3F4D9BC2B}"/>
                </a:ext>
              </a:extLst>
            </p:cNvPr>
            <p:cNvSpPr txBox="1"/>
            <p:nvPr/>
          </p:nvSpPr>
          <p:spPr>
            <a:xfrm>
              <a:off x="8808997" y="383438"/>
              <a:ext cx="1567163" cy="285036"/>
            </a:xfrm>
            <a:prstGeom prst="rect">
              <a:avLst/>
            </a:prstGeom>
            <a:noFill/>
          </p:spPr>
          <p:txBody>
            <a:bodyPr wrap="none" rtlCol="0">
              <a:spAutoFit/>
            </a:bodyPr>
            <a:lstStyle/>
            <a:p>
              <a:r>
                <a:rPr lang="es-MX" sz="1800" dirty="0">
                  <a:latin typeface="Helvetica Condensed" panose="020B0606020202030204" pitchFamily="34" charset="0"/>
                </a:rPr>
                <a:t>MEMORY ACCESS</a:t>
              </a:r>
            </a:p>
          </p:txBody>
        </p:sp>
        <p:sp>
          <p:nvSpPr>
            <p:cNvPr id="479" name="TextBox 442">
              <a:extLst>
                <a:ext uri="{FF2B5EF4-FFF2-40B4-BE49-F238E27FC236}">
                  <a16:creationId xmlns:a16="http://schemas.microsoft.com/office/drawing/2014/main" id="{14C7B4BA-38DC-403B-9D24-3C1773791382}"/>
                </a:ext>
              </a:extLst>
            </p:cNvPr>
            <p:cNvSpPr txBox="1"/>
            <p:nvPr/>
          </p:nvSpPr>
          <p:spPr>
            <a:xfrm>
              <a:off x="10555865" y="388960"/>
              <a:ext cx="1151102" cy="285036"/>
            </a:xfrm>
            <a:prstGeom prst="rect">
              <a:avLst/>
            </a:prstGeom>
            <a:noFill/>
          </p:spPr>
          <p:txBody>
            <a:bodyPr wrap="none" rtlCol="0">
              <a:spAutoFit/>
            </a:bodyPr>
            <a:lstStyle/>
            <a:p>
              <a:r>
                <a:rPr lang="es-MX" sz="1800" dirty="0">
                  <a:latin typeface="Helvetica Condensed" panose="020B0606020202030204" pitchFamily="34" charset="0"/>
                </a:rPr>
                <a:t>WRITE BACK</a:t>
              </a:r>
            </a:p>
          </p:txBody>
        </p:sp>
        <p:cxnSp>
          <p:nvCxnSpPr>
            <p:cNvPr id="480" name="Straight Arrow Connector 166">
              <a:extLst>
                <a:ext uri="{FF2B5EF4-FFF2-40B4-BE49-F238E27FC236}">
                  <a16:creationId xmlns:a16="http://schemas.microsoft.com/office/drawing/2014/main" id="{D700BCFB-54D0-40D1-A884-D81D6BD27602}"/>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1" name="Straight Connector 167">
              <a:extLst>
                <a:ext uri="{FF2B5EF4-FFF2-40B4-BE49-F238E27FC236}">
                  <a16:creationId xmlns:a16="http://schemas.microsoft.com/office/drawing/2014/main" id="{05BFDBB9-59AE-4DDC-8879-E2775D81ED38}"/>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482" name="Straight Arrow Connector 171">
              <a:extLst>
                <a:ext uri="{FF2B5EF4-FFF2-40B4-BE49-F238E27FC236}">
                  <a16:creationId xmlns:a16="http://schemas.microsoft.com/office/drawing/2014/main" id="{1EE51846-BEEC-49D0-BD71-942760D25AC7}"/>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83" name="Straight Connector 176">
              <a:extLst>
                <a:ext uri="{FF2B5EF4-FFF2-40B4-BE49-F238E27FC236}">
                  <a16:creationId xmlns:a16="http://schemas.microsoft.com/office/drawing/2014/main" id="{39047A32-0BE6-406A-A903-A4B8194B9C8D}"/>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484" name="Straight Arrow Connector 178">
              <a:extLst>
                <a:ext uri="{FF2B5EF4-FFF2-40B4-BE49-F238E27FC236}">
                  <a16:creationId xmlns:a16="http://schemas.microsoft.com/office/drawing/2014/main" id="{0CCC33AF-896E-445E-9997-7A6DE362EEE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5" name="Straight Arrow Connector 182">
              <a:extLst>
                <a:ext uri="{FF2B5EF4-FFF2-40B4-BE49-F238E27FC236}">
                  <a16:creationId xmlns:a16="http://schemas.microsoft.com/office/drawing/2014/main" id="{631AEBEC-FFB9-4475-A54F-498AE8FE01B0}"/>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86" name="Straight Arrow Connector 184">
              <a:extLst>
                <a:ext uri="{FF2B5EF4-FFF2-40B4-BE49-F238E27FC236}">
                  <a16:creationId xmlns:a16="http://schemas.microsoft.com/office/drawing/2014/main" id="{728E1F42-6D4C-4DD5-BA62-364C239928E1}"/>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87" name="Rectangle 3">
              <a:extLst>
                <a:ext uri="{FF2B5EF4-FFF2-40B4-BE49-F238E27FC236}">
                  <a16:creationId xmlns:a16="http://schemas.microsoft.com/office/drawing/2014/main" id="{0AED2318-6406-41DB-AF7E-71E4DBCF7A7B}"/>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sp>
        <p:nvSpPr>
          <p:cNvPr id="179"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180"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181" name="Tabla 196">
            <a:extLst>
              <a:ext uri="{FF2B5EF4-FFF2-40B4-BE49-F238E27FC236}">
                <a16:creationId xmlns:a16="http://schemas.microsoft.com/office/drawing/2014/main" id="{EEDDA915-C3DA-4906-B12A-E8D76DDDDC9B}"/>
              </a:ext>
            </a:extLst>
          </p:cNvPr>
          <p:cNvGraphicFramePr>
            <a:graphicFrameLocks noGrp="1"/>
          </p:cNvGraphicFramePr>
          <p:nvPr>
            <p:extLst>
              <p:ext uri="{D42A27DB-BD31-4B8C-83A1-F6EECF244321}">
                <p14:modId xmlns:p14="http://schemas.microsoft.com/office/powerpoint/2010/main" val="2584200626"/>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LD 0(R2)</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5" name="Título 2">
            <a:extLst>
              <a:ext uri="{FF2B5EF4-FFF2-40B4-BE49-F238E27FC236}">
                <a16:creationId xmlns:a16="http://schemas.microsoft.com/office/drawing/2014/main" id="{41986298-3053-855C-1290-C356E9276FAA}"/>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6" name="Subtítulo 3">
            <a:extLst>
              <a:ext uri="{FF2B5EF4-FFF2-40B4-BE49-F238E27FC236}">
                <a16:creationId xmlns:a16="http://schemas.microsoft.com/office/drawing/2014/main" id="{6E66217B-EC05-288D-3D71-ECBC6DBE4562}"/>
              </a:ext>
            </a:extLst>
          </p:cNvPr>
          <p:cNvSpPr>
            <a:spLocks noGrp="1"/>
          </p:cNvSpPr>
          <p:nvPr>
            <p:ph type="subTitle" idx="1"/>
          </p:nvPr>
        </p:nvSpPr>
        <p:spPr>
          <a:xfrm>
            <a:off x="484675" y="921166"/>
            <a:ext cx="12532823" cy="445226"/>
          </a:xfrm>
        </p:spPr>
        <p:txBody>
          <a:bodyPr/>
          <a:lstStyle/>
          <a:p>
            <a:r>
              <a:rPr lang="es-MX" dirty="0"/>
              <a:t>Dependencia de datos</a:t>
            </a:r>
          </a:p>
        </p:txBody>
      </p:sp>
    </p:spTree>
    <p:extLst>
      <p:ext uri="{BB962C8B-B14F-4D97-AF65-F5344CB8AC3E}">
        <p14:creationId xmlns:p14="http://schemas.microsoft.com/office/powerpoint/2010/main" val="219871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 Placeholder 6">
            <a:extLst>
              <a:ext uri="{FF2B5EF4-FFF2-40B4-BE49-F238E27FC236}">
                <a16:creationId xmlns:a16="http://schemas.microsoft.com/office/drawing/2014/main" id="{72271515-C329-4960-AE38-501148296EA4}"/>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8" name="Marcador de número de diapositiva 7"/>
          <p:cNvSpPr>
            <a:spLocks noGrp="1"/>
          </p:cNvSpPr>
          <p:nvPr>
            <p:ph type="sldNum" sz="quarter" idx="4"/>
          </p:nvPr>
        </p:nvSpPr>
        <p:spPr/>
        <p:txBody>
          <a:bodyPr/>
          <a:lstStyle/>
          <a:p>
            <a:fld id="{DAEF4D36-AE85-49C9-90DE-66D02B257272}" type="slidenum">
              <a:rPr lang="en-US" smtClean="0"/>
              <a:pPr/>
              <a:t>18</a:t>
            </a:fld>
            <a:endParaRPr lang="en-US" dirty="0"/>
          </a:p>
        </p:txBody>
      </p:sp>
      <p:grpSp>
        <p:nvGrpSpPr>
          <p:cNvPr id="174" name="Grupo 173">
            <a:extLst>
              <a:ext uri="{FF2B5EF4-FFF2-40B4-BE49-F238E27FC236}">
                <a16:creationId xmlns:a16="http://schemas.microsoft.com/office/drawing/2014/main" id="{24B1647D-2745-4353-9C88-DC820CC63243}"/>
              </a:ext>
            </a:extLst>
          </p:cNvPr>
          <p:cNvGrpSpPr/>
          <p:nvPr/>
        </p:nvGrpSpPr>
        <p:grpSpPr>
          <a:xfrm>
            <a:off x="4475853" y="1579204"/>
            <a:ext cx="13277909" cy="7465478"/>
            <a:chOff x="428902" y="379984"/>
            <a:chExt cx="11278065" cy="5935679"/>
          </a:xfrm>
        </p:grpSpPr>
        <p:cxnSp>
          <p:nvCxnSpPr>
            <p:cNvPr id="175"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6"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78"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79"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0"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1"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182"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183"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184" name="Straight Arrow Connector 18">
              <a:extLst>
                <a:ext uri="{FF2B5EF4-FFF2-40B4-BE49-F238E27FC236}">
                  <a16:creationId xmlns:a16="http://schemas.microsoft.com/office/drawing/2014/main" id="{A8F1DD08-DDD2-46AF-907D-38E1B1609D6D}"/>
                </a:ext>
              </a:extLst>
            </p:cNvPr>
            <p:cNvCxnSpPr>
              <a:stCxn id="181"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5"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6"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187"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188"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189"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0"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1"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92"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193"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4"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5"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00" name="TextBox 112">
              <a:extLst>
                <a:ext uri="{FF2B5EF4-FFF2-40B4-BE49-F238E27FC236}">
                  <a16:creationId xmlns:a16="http://schemas.microsoft.com/office/drawing/2014/main" id="{4A5A6C1D-C46B-4B6A-8612-13455A1B77A7}"/>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201" name="TextBox 113">
              <a:extLst>
                <a:ext uri="{FF2B5EF4-FFF2-40B4-BE49-F238E27FC236}">
                  <a16:creationId xmlns:a16="http://schemas.microsoft.com/office/drawing/2014/main" id="{8F01E23F-DAF8-42FA-8006-A9C8AA202017}"/>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203"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4"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5"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6"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7"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8"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09"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210"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2"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13"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4"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5"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6"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9"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220"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221"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2"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3"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4"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5"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6"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7"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8"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9" name="Straight Arrow Connector 196">
              <a:extLst>
                <a:ext uri="{FF2B5EF4-FFF2-40B4-BE49-F238E27FC236}">
                  <a16:creationId xmlns:a16="http://schemas.microsoft.com/office/drawing/2014/main" id="{7D51A564-ABA0-4B0F-B840-D0E0A65DCCC4}"/>
                </a:ext>
              </a:extLst>
            </p:cNvPr>
            <p:cNvCxnSpPr>
              <a:endCxn id="183"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30"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31"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2"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233"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332"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334"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5"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6"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7"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338"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339"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340"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333" name="TextBox 206">
                <a:extLst>
                  <a:ext uri="{FF2B5EF4-FFF2-40B4-BE49-F238E27FC236}">
                    <a16:creationId xmlns:a16="http://schemas.microsoft.com/office/drawing/2014/main" id="{07FE5CD5-1619-4075-B311-B544CF18EBEB}"/>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234"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5"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6"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7"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8"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239"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40"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1"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2"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3"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4"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5"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6"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7"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8"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9"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0"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1"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2"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3"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4"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5"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6"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7"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8"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9"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0"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1"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262"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3"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4"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5"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6" name="TextBox 320">
              <a:extLst>
                <a:ext uri="{FF2B5EF4-FFF2-40B4-BE49-F238E27FC236}">
                  <a16:creationId xmlns:a16="http://schemas.microsoft.com/office/drawing/2014/main" id="{558C5E38-7F82-43E5-88A2-52EE8C6B14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267" name="TextBox 321">
              <a:extLst>
                <a:ext uri="{FF2B5EF4-FFF2-40B4-BE49-F238E27FC236}">
                  <a16:creationId xmlns:a16="http://schemas.microsoft.com/office/drawing/2014/main" id="{3C2E08FF-AC52-43E7-BD61-E4399BED8D19}"/>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268" name="TextBox 322">
              <a:extLst>
                <a:ext uri="{FF2B5EF4-FFF2-40B4-BE49-F238E27FC236}">
                  <a16:creationId xmlns:a16="http://schemas.microsoft.com/office/drawing/2014/main" id="{75A33D79-A138-412A-B75B-C07F9139480A}"/>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269" name="TextBox 323">
              <a:extLst>
                <a:ext uri="{FF2B5EF4-FFF2-40B4-BE49-F238E27FC236}">
                  <a16:creationId xmlns:a16="http://schemas.microsoft.com/office/drawing/2014/main" id="{870B00F5-5F20-4A8A-B1E9-58B1047A69A5}"/>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270" name="TextBox 324">
              <a:extLst>
                <a:ext uri="{FF2B5EF4-FFF2-40B4-BE49-F238E27FC236}">
                  <a16:creationId xmlns:a16="http://schemas.microsoft.com/office/drawing/2014/main" id="{4CDDDAC3-2C19-43B7-96FD-AF30CB5F8ADD}"/>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271"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3"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274"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275"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6"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7"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8"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1"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2"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3"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4"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285" name="TextBox 374">
              <a:extLst>
                <a:ext uri="{FF2B5EF4-FFF2-40B4-BE49-F238E27FC236}">
                  <a16:creationId xmlns:a16="http://schemas.microsoft.com/office/drawing/2014/main" id="{D05EF3CB-B56C-4BFD-B061-E3A6EBB382F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286" name="TextBox 375">
              <a:extLst>
                <a:ext uri="{FF2B5EF4-FFF2-40B4-BE49-F238E27FC236}">
                  <a16:creationId xmlns:a16="http://schemas.microsoft.com/office/drawing/2014/main" id="{C29BA122-3A51-4DFA-94BC-17B0BEF80D9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287" name="TextBox 376">
              <a:extLst>
                <a:ext uri="{FF2B5EF4-FFF2-40B4-BE49-F238E27FC236}">
                  <a16:creationId xmlns:a16="http://schemas.microsoft.com/office/drawing/2014/main" id="{03F2B763-1FB0-4AA8-9E2B-A0F4EC8E155A}"/>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288"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9"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290"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91"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292"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293"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4"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295"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96"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297"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298"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299"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300"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2"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3"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4"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5"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307"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08"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330"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31"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309"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328"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29"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310" name="TextBox 427">
              <a:extLst>
                <a:ext uri="{FF2B5EF4-FFF2-40B4-BE49-F238E27FC236}">
                  <a16:creationId xmlns:a16="http://schemas.microsoft.com/office/drawing/2014/main" id="{783341DB-CFD1-450A-830E-03EB8A0CD814}"/>
                </a:ext>
              </a:extLst>
            </p:cNvPr>
            <p:cNvSpPr txBox="1"/>
            <p:nvPr/>
          </p:nvSpPr>
          <p:spPr>
            <a:xfrm>
              <a:off x="1617148" y="428033"/>
              <a:ext cx="655029" cy="285036"/>
            </a:xfrm>
            <a:prstGeom prst="rect">
              <a:avLst/>
            </a:prstGeom>
            <a:noFill/>
          </p:spPr>
          <p:txBody>
            <a:bodyPr wrap="none" rtlCol="0">
              <a:spAutoFit/>
            </a:bodyPr>
            <a:lstStyle/>
            <a:p>
              <a:r>
                <a:rPr lang="es-MX" sz="1800" dirty="0">
                  <a:latin typeface="Helvetica Condensed" panose="020B0606020202030204" pitchFamily="34" charset="0"/>
                </a:rPr>
                <a:t>FETCH</a:t>
              </a:r>
            </a:p>
          </p:txBody>
        </p:sp>
        <p:cxnSp>
          <p:nvCxnSpPr>
            <p:cNvPr id="311" name="Straight Arrow Connector 428">
              <a:extLst>
                <a:ext uri="{FF2B5EF4-FFF2-40B4-BE49-F238E27FC236}">
                  <a16:creationId xmlns:a16="http://schemas.microsoft.com/office/drawing/2014/main" id="{DFD8D290-1DB3-4032-A1F4-ABF08D1C6173}"/>
                </a:ext>
              </a:extLst>
            </p:cNvPr>
            <p:cNvCxnSpPr>
              <a:endCxn id="178"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2"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3"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4"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5" name="TextBox 438">
              <a:extLst>
                <a:ext uri="{FF2B5EF4-FFF2-40B4-BE49-F238E27FC236}">
                  <a16:creationId xmlns:a16="http://schemas.microsoft.com/office/drawing/2014/main" id="{1A69E2CE-1055-435F-BE6E-E0EEB0947F81}"/>
                </a:ext>
              </a:extLst>
            </p:cNvPr>
            <p:cNvSpPr txBox="1"/>
            <p:nvPr/>
          </p:nvSpPr>
          <p:spPr>
            <a:xfrm>
              <a:off x="3702123" y="386245"/>
              <a:ext cx="804384" cy="285036"/>
            </a:xfrm>
            <a:prstGeom prst="rect">
              <a:avLst/>
            </a:prstGeom>
            <a:noFill/>
          </p:spPr>
          <p:txBody>
            <a:bodyPr wrap="none" rtlCol="0">
              <a:spAutoFit/>
            </a:bodyPr>
            <a:lstStyle/>
            <a:p>
              <a:r>
                <a:rPr lang="es-MX" sz="1800" dirty="0">
                  <a:latin typeface="Helvetica Condensed" panose="020B0606020202030204" pitchFamily="34" charset="0"/>
                </a:rPr>
                <a:t>DECODE</a:t>
              </a:r>
            </a:p>
          </p:txBody>
        </p:sp>
        <p:sp>
          <p:nvSpPr>
            <p:cNvPr id="316" name="TextBox 439">
              <a:extLst>
                <a:ext uri="{FF2B5EF4-FFF2-40B4-BE49-F238E27FC236}">
                  <a16:creationId xmlns:a16="http://schemas.microsoft.com/office/drawing/2014/main" id="{1DE34D9A-BD9C-4172-8938-ECEC5088E1F7}"/>
                </a:ext>
              </a:extLst>
            </p:cNvPr>
            <p:cNvSpPr txBox="1"/>
            <p:nvPr/>
          </p:nvSpPr>
          <p:spPr>
            <a:xfrm>
              <a:off x="5167227" y="382357"/>
              <a:ext cx="1545826" cy="285036"/>
            </a:xfrm>
            <a:prstGeom prst="rect">
              <a:avLst/>
            </a:prstGeom>
            <a:noFill/>
          </p:spPr>
          <p:txBody>
            <a:bodyPr wrap="none" rtlCol="0">
              <a:spAutoFit/>
            </a:bodyPr>
            <a:lstStyle/>
            <a:p>
              <a:r>
                <a:rPr lang="es-MX" sz="1800" dirty="0">
                  <a:latin typeface="Helvetica Condensed" panose="020B0606020202030204" pitchFamily="34" charset="0"/>
                </a:rPr>
                <a:t>READ REGISTERS</a:t>
              </a:r>
            </a:p>
          </p:txBody>
        </p:sp>
        <p:sp>
          <p:nvSpPr>
            <p:cNvPr id="317" name="TextBox 440">
              <a:extLst>
                <a:ext uri="{FF2B5EF4-FFF2-40B4-BE49-F238E27FC236}">
                  <a16:creationId xmlns:a16="http://schemas.microsoft.com/office/drawing/2014/main" id="{DA1FBE2A-12E5-404A-8E2D-DB81E104F7D0}"/>
                </a:ext>
              </a:extLst>
            </p:cNvPr>
            <p:cNvSpPr txBox="1"/>
            <p:nvPr/>
          </p:nvSpPr>
          <p:spPr>
            <a:xfrm>
              <a:off x="7332176" y="379984"/>
              <a:ext cx="868394" cy="285036"/>
            </a:xfrm>
            <a:prstGeom prst="rect">
              <a:avLst/>
            </a:prstGeom>
            <a:noFill/>
          </p:spPr>
          <p:txBody>
            <a:bodyPr wrap="none" rtlCol="0">
              <a:spAutoFit/>
            </a:bodyPr>
            <a:lstStyle/>
            <a:p>
              <a:r>
                <a:rPr lang="es-MX" sz="1800" dirty="0">
                  <a:latin typeface="Helvetica Condensed" panose="020B0606020202030204" pitchFamily="34" charset="0"/>
                </a:rPr>
                <a:t>EXECUTE</a:t>
              </a:r>
            </a:p>
          </p:txBody>
        </p:sp>
        <p:sp>
          <p:nvSpPr>
            <p:cNvPr id="318" name="TextBox 441">
              <a:extLst>
                <a:ext uri="{FF2B5EF4-FFF2-40B4-BE49-F238E27FC236}">
                  <a16:creationId xmlns:a16="http://schemas.microsoft.com/office/drawing/2014/main" id="{8FBCADEA-E842-4447-8D08-F909D4D9F523}"/>
                </a:ext>
              </a:extLst>
            </p:cNvPr>
            <p:cNvSpPr txBox="1"/>
            <p:nvPr/>
          </p:nvSpPr>
          <p:spPr>
            <a:xfrm>
              <a:off x="8808997" y="383438"/>
              <a:ext cx="1567163" cy="285036"/>
            </a:xfrm>
            <a:prstGeom prst="rect">
              <a:avLst/>
            </a:prstGeom>
            <a:noFill/>
          </p:spPr>
          <p:txBody>
            <a:bodyPr wrap="none" rtlCol="0">
              <a:spAutoFit/>
            </a:bodyPr>
            <a:lstStyle/>
            <a:p>
              <a:r>
                <a:rPr lang="es-MX" sz="1800" dirty="0">
                  <a:latin typeface="Helvetica Condensed" panose="020B0606020202030204" pitchFamily="34" charset="0"/>
                </a:rPr>
                <a:t>MEMORY ACCESS</a:t>
              </a:r>
            </a:p>
          </p:txBody>
        </p:sp>
        <p:sp>
          <p:nvSpPr>
            <p:cNvPr id="319" name="TextBox 442">
              <a:extLst>
                <a:ext uri="{FF2B5EF4-FFF2-40B4-BE49-F238E27FC236}">
                  <a16:creationId xmlns:a16="http://schemas.microsoft.com/office/drawing/2014/main" id="{1CA76A85-0508-45E2-B823-173C9C131DC8}"/>
                </a:ext>
              </a:extLst>
            </p:cNvPr>
            <p:cNvSpPr txBox="1"/>
            <p:nvPr/>
          </p:nvSpPr>
          <p:spPr>
            <a:xfrm>
              <a:off x="10555865" y="388960"/>
              <a:ext cx="1151102" cy="285036"/>
            </a:xfrm>
            <a:prstGeom prst="rect">
              <a:avLst/>
            </a:prstGeom>
            <a:noFill/>
          </p:spPr>
          <p:txBody>
            <a:bodyPr wrap="none" rtlCol="0">
              <a:spAutoFit/>
            </a:bodyPr>
            <a:lstStyle/>
            <a:p>
              <a:r>
                <a:rPr lang="es-MX" sz="1800" dirty="0">
                  <a:latin typeface="Helvetica Condensed" panose="020B0606020202030204" pitchFamily="34" charset="0"/>
                </a:rPr>
                <a:t>WRITE BACK</a:t>
              </a:r>
            </a:p>
          </p:txBody>
        </p:sp>
        <p:cxnSp>
          <p:nvCxnSpPr>
            <p:cNvPr id="320"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1"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5"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6"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7" name="Rectangle 3">
              <a:extLst>
                <a:ext uri="{FF2B5EF4-FFF2-40B4-BE49-F238E27FC236}">
                  <a16:creationId xmlns:a16="http://schemas.microsoft.com/office/drawing/2014/main" id="{D7F61AB4-A21F-4EBB-9367-92DD73C81D3F}"/>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pic>
        <p:nvPicPr>
          <p:cNvPr id="199" name="Imagen 198">
            <a:extLst>
              <a:ext uri="{FF2B5EF4-FFF2-40B4-BE49-F238E27FC236}">
                <a16:creationId xmlns:a16="http://schemas.microsoft.com/office/drawing/2014/main" id="{33C550C9-822F-4749-80AC-002B8B759F9B}"/>
              </a:ext>
            </a:extLst>
          </p:cNvPr>
          <p:cNvPicPr>
            <a:picLocks noChangeAspect="1"/>
          </p:cNvPicPr>
          <p:nvPr/>
        </p:nvPicPr>
        <p:blipFill rotWithShape="1">
          <a:blip r:embed="rId2"/>
          <a:srcRect l="27196" t="47273" r="58925" b="48813"/>
          <a:stretch/>
        </p:blipFill>
        <p:spPr>
          <a:xfrm>
            <a:off x="7855660" y="9268201"/>
            <a:ext cx="1645920" cy="260985"/>
          </a:xfrm>
          <a:prstGeom prst="rect">
            <a:avLst/>
          </a:prstGeom>
        </p:spPr>
      </p:pic>
      <p:pic>
        <p:nvPicPr>
          <p:cNvPr id="202" name="Imagen 201">
            <a:extLst>
              <a:ext uri="{FF2B5EF4-FFF2-40B4-BE49-F238E27FC236}">
                <a16:creationId xmlns:a16="http://schemas.microsoft.com/office/drawing/2014/main" id="{C82579E1-C979-475E-A4A4-DBCBDD76DEFB}"/>
              </a:ext>
            </a:extLst>
          </p:cNvPr>
          <p:cNvPicPr>
            <a:picLocks noChangeAspect="1"/>
          </p:cNvPicPr>
          <p:nvPr/>
        </p:nvPicPr>
        <p:blipFill rotWithShape="1">
          <a:blip r:embed="rId2"/>
          <a:srcRect l="27196" t="43530" r="58925" b="52527"/>
          <a:stretch/>
        </p:blipFill>
        <p:spPr>
          <a:xfrm>
            <a:off x="10051329" y="9266424"/>
            <a:ext cx="1645920" cy="262890"/>
          </a:xfrm>
          <a:prstGeom prst="rect">
            <a:avLst/>
          </a:prstGeom>
        </p:spPr>
      </p:pic>
      <p:pic>
        <p:nvPicPr>
          <p:cNvPr id="341" name="Imagen 340">
            <a:extLst>
              <a:ext uri="{FF2B5EF4-FFF2-40B4-BE49-F238E27FC236}">
                <a16:creationId xmlns:a16="http://schemas.microsoft.com/office/drawing/2014/main" id="{05E713DD-3804-4C5A-94C0-EC2EDDA5B2A0}"/>
              </a:ext>
            </a:extLst>
          </p:cNvPr>
          <p:cNvPicPr>
            <a:picLocks noChangeAspect="1"/>
          </p:cNvPicPr>
          <p:nvPr/>
        </p:nvPicPr>
        <p:blipFill rotWithShape="1">
          <a:blip r:embed="rId2"/>
          <a:srcRect l="27196" t="40033" r="58925" b="56196"/>
          <a:stretch/>
        </p:blipFill>
        <p:spPr>
          <a:xfrm>
            <a:off x="12246285" y="9272817"/>
            <a:ext cx="1645920" cy="251460"/>
          </a:xfrm>
          <a:prstGeom prst="rect">
            <a:avLst/>
          </a:prstGeom>
        </p:spPr>
      </p:pic>
      <p:sp>
        <p:nvSpPr>
          <p:cNvPr id="343"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344"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218" name="Tabla 196">
            <a:extLst>
              <a:ext uri="{FF2B5EF4-FFF2-40B4-BE49-F238E27FC236}">
                <a16:creationId xmlns:a16="http://schemas.microsoft.com/office/drawing/2014/main" id="{02E147C2-F6B7-4292-9D7A-6E8F5BE1C1A3}"/>
              </a:ext>
            </a:extLst>
          </p:cNvPr>
          <p:cNvGraphicFramePr>
            <a:graphicFrameLocks noGrp="1"/>
          </p:cNvGraphicFramePr>
          <p:nvPr>
            <p:extLst>
              <p:ext uri="{D42A27DB-BD31-4B8C-83A1-F6EECF244321}">
                <p14:modId xmlns:p14="http://schemas.microsoft.com/office/powerpoint/2010/main" val="2584200626"/>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LD 0(R2)</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5" name="Título 2">
            <a:extLst>
              <a:ext uri="{FF2B5EF4-FFF2-40B4-BE49-F238E27FC236}">
                <a16:creationId xmlns:a16="http://schemas.microsoft.com/office/drawing/2014/main" id="{65EC1754-709C-88CB-9A16-2E4DE2A28C90}"/>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6" name="Subtítulo 3">
            <a:extLst>
              <a:ext uri="{FF2B5EF4-FFF2-40B4-BE49-F238E27FC236}">
                <a16:creationId xmlns:a16="http://schemas.microsoft.com/office/drawing/2014/main" id="{88F9A754-55ED-9642-57C2-427A59FA6244}"/>
              </a:ext>
            </a:extLst>
          </p:cNvPr>
          <p:cNvSpPr>
            <a:spLocks noGrp="1"/>
          </p:cNvSpPr>
          <p:nvPr>
            <p:ph type="subTitle" idx="1"/>
          </p:nvPr>
        </p:nvSpPr>
        <p:spPr>
          <a:xfrm>
            <a:off x="484675" y="921166"/>
            <a:ext cx="12532823" cy="445226"/>
          </a:xfrm>
        </p:spPr>
        <p:txBody>
          <a:bodyPr/>
          <a:lstStyle/>
          <a:p>
            <a:r>
              <a:rPr lang="es-MX" dirty="0"/>
              <a:t>Dependencia de datos</a:t>
            </a:r>
          </a:p>
        </p:txBody>
      </p:sp>
    </p:spTree>
    <p:extLst>
      <p:ext uri="{BB962C8B-B14F-4D97-AF65-F5344CB8AC3E}">
        <p14:creationId xmlns:p14="http://schemas.microsoft.com/office/powerpoint/2010/main" val="281792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F3B63DF5-6ED0-4064-A7E5-CA34F6F88980}"/>
              </a:ext>
            </a:extLst>
          </p:cNvPr>
          <p:cNvSpPr>
            <a:spLocks noGrp="1"/>
          </p:cNvSpPr>
          <p:nvPr>
            <p:ph type="body" sz="quarter" idx="13"/>
          </p:nvPr>
        </p:nvSpPr>
        <p:spPr/>
        <p:txBody>
          <a:bodyPr>
            <a:normAutofit fontScale="25000" lnSpcReduction="20000"/>
          </a:bodyPr>
          <a:lstStyle/>
          <a:p>
            <a:pPr algn="just"/>
            <a:r>
              <a:rPr lang="es-MX" dirty="0"/>
              <a:t>El predictor de saltos es un circuito especializado para optimizar la ejecución de instrucciones que consume una cantidad considerable de energía. Algunos procesadores modernos predictores simples para reducir el consumo de energía y área.</a:t>
            </a:r>
          </a:p>
          <a:p>
            <a:endParaRPr lang="es-MX" dirty="0"/>
          </a:p>
          <a:p>
            <a:pPr marL="758952" lvl="1" indent="-457200">
              <a:buFont typeface="Wingdings" panose="05000000000000000000" pitchFamily="2" charset="2"/>
              <a:buChar char="§"/>
            </a:pPr>
            <a:r>
              <a:rPr lang="es-MX" dirty="0"/>
              <a:t>Predicción estática:</a:t>
            </a:r>
          </a:p>
          <a:p>
            <a:pPr marL="758952" lvl="1" indent="-457200">
              <a:buFont typeface="Wingdings" panose="05000000000000000000" pitchFamily="2" charset="2"/>
              <a:buChar char="§"/>
            </a:pPr>
            <a:r>
              <a:rPr lang="es-MX" dirty="0"/>
              <a:t>Predicción trivial</a:t>
            </a:r>
          </a:p>
          <a:p>
            <a:pPr marL="758952" lvl="1" indent="-457200">
              <a:buFont typeface="Wingdings" panose="05000000000000000000" pitchFamily="2" charset="2"/>
              <a:buChar char="§"/>
            </a:pPr>
            <a:endParaRPr lang="es-MX" dirty="0"/>
          </a:p>
          <a:p>
            <a:pPr marL="758952" lvl="1" indent="-457200">
              <a:buFont typeface="Wingdings" panose="05000000000000000000" pitchFamily="2" charset="2"/>
              <a:buChar char="§"/>
            </a:pPr>
            <a:r>
              <a:rPr lang="es-MX" dirty="0"/>
              <a:t>Predicción dinámica</a:t>
            </a:r>
          </a:p>
          <a:p>
            <a:pPr marL="918972" lvl="2" indent="-342900">
              <a:buFont typeface="Arial" panose="020B0604020202020204" pitchFamily="34" charset="0"/>
              <a:buChar char="•"/>
            </a:pPr>
            <a:r>
              <a:rPr lang="es-MX" dirty="0" err="1"/>
              <a:t>Branch</a:t>
            </a:r>
            <a:r>
              <a:rPr lang="es-MX" dirty="0"/>
              <a:t> </a:t>
            </a:r>
            <a:r>
              <a:rPr lang="es-MX" dirty="0" err="1"/>
              <a:t>History</a:t>
            </a:r>
            <a:r>
              <a:rPr lang="es-MX" dirty="0"/>
              <a:t> </a:t>
            </a:r>
            <a:r>
              <a:rPr lang="es-MX" dirty="0" err="1"/>
              <a:t>Table</a:t>
            </a:r>
            <a:r>
              <a:rPr lang="es-MX" dirty="0"/>
              <a:t> (BHT)</a:t>
            </a:r>
          </a:p>
          <a:p>
            <a:pPr marL="918972" lvl="2" indent="-342900">
              <a:buFont typeface="Arial" panose="020B0604020202020204" pitchFamily="34" charset="0"/>
              <a:buChar char="•"/>
            </a:pPr>
            <a:r>
              <a:rPr lang="es-MX" dirty="0" err="1"/>
              <a:t>Branch</a:t>
            </a:r>
            <a:r>
              <a:rPr lang="es-MX" dirty="0"/>
              <a:t> Target Buffer (BTB)</a:t>
            </a:r>
          </a:p>
          <a:p>
            <a:pPr marL="758952" lvl="1" indent="-457200">
              <a:buFont typeface="Wingdings" panose="05000000000000000000" pitchFamily="2" charset="2"/>
              <a:buChar char="§"/>
            </a:pPr>
            <a:endParaRPr lang="es-MX" dirty="0"/>
          </a:p>
          <a:p>
            <a:pPr marL="758952" lvl="1" indent="-457200">
              <a:buFont typeface="Wingdings" panose="05000000000000000000" pitchFamily="2" charset="2"/>
              <a:buChar char="§"/>
            </a:pPr>
            <a:r>
              <a:rPr lang="es-MX" dirty="0"/>
              <a:t>Ejemplos:</a:t>
            </a:r>
          </a:p>
          <a:p>
            <a:pPr marL="918972" lvl="2" indent="-342900">
              <a:buFont typeface="Arial" panose="020B0604020202020204" pitchFamily="34" charset="0"/>
              <a:buChar char="•"/>
            </a:pPr>
            <a:r>
              <a:rPr lang="es-MX" dirty="0"/>
              <a:t>Bimodal</a:t>
            </a:r>
          </a:p>
          <a:p>
            <a:pPr marL="918972" lvl="2" indent="-342900">
              <a:buFont typeface="Arial" panose="020B0604020202020204" pitchFamily="34" charset="0"/>
              <a:buChar char="•"/>
            </a:pPr>
            <a:r>
              <a:rPr lang="es-MX" dirty="0"/>
              <a:t>Local</a:t>
            </a:r>
          </a:p>
          <a:p>
            <a:pPr marL="918972" lvl="2" indent="-342900">
              <a:buFont typeface="Arial" panose="020B0604020202020204" pitchFamily="34" charset="0"/>
              <a:buChar char="•"/>
            </a:pPr>
            <a:r>
              <a:rPr lang="es-MX" dirty="0"/>
              <a:t>Global (</a:t>
            </a:r>
            <a:r>
              <a:rPr lang="es-MX" dirty="0" err="1"/>
              <a:t>Gshare</a:t>
            </a:r>
            <a:r>
              <a:rPr lang="es-MX" dirty="0"/>
              <a:t>)</a:t>
            </a:r>
          </a:p>
          <a:p>
            <a:pPr marL="918972" lvl="2" indent="-342900">
              <a:buFont typeface="Arial" panose="020B0604020202020204" pitchFamily="34" charset="0"/>
              <a:buChar char="•"/>
            </a:pPr>
            <a:r>
              <a:rPr lang="es-MX" dirty="0"/>
              <a:t>Híbridos</a:t>
            </a:r>
          </a:p>
          <a:p>
            <a:endParaRPr lang="es-MX" dirty="0"/>
          </a:p>
        </p:txBody>
      </p:sp>
      <p:sp>
        <p:nvSpPr>
          <p:cNvPr id="8" name="Marcador de número de diapositiva 7"/>
          <p:cNvSpPr>
            <a:spLocks noGrp="1"/>
          </p:cNvSpPr>
          <p:nvPr>
            <p:ph type="sldNum" sz="quarter" idx="4"/>
          </p:nvPr>
        </p:nvSpPr>
        <p:spPr/>
        <p:txBody>
          <a:bodyPr/>
          <a:lstStyle/>
          <a:p>
            <a:fld id="{DAEF4D36-AE85-49C9-90DE-66D02B257272}" type="slidenum">
              <a:rPr lang="en-US" smtClean="0"/>
              <a:pPr/>
              <a:t>19</a:t>
            </a:fld>
            <a:endParaRPr lang="en-US" dirty="0"/>
          </a:p>
        </p:txBody>
      </p:sp>
      <p:grpSp>
        <p:nvGrpSpPr>
          <p:cNvPr id="198" name="Grupo 197">
            <a:extLst>
              <a:ext uri="{FF2B5EF4-FFF2-40B4-BE49-F238E27FC236}">
                <a16:creationId xmlns:a16="http://schemas.microsoft.com/office/drawing/2014/main" id="{24B1647D-2745-4353-9C88-DC820CC63243}"/>
              </a:ext>
            </a:extLst>
          </p:cNvPr>
          <p:cNvGrpSpPr/>
          <p:nvPr/>
        </p:nvGrpSpPr>
        <p:grpSpPr>
          <a:xfrm>
            <a:off x="6896100" y="3161381"/>
            <a:ext cx="10477501" cy="6263382"/>
            <a:chOff x="428902" y="379984"/>
            <a:chExt cx="10961876" cy="5935679"/>
          </a:xfrm>
        </p:grpSpPr>
        <p:cxnSp>
          <p:nvCxnSpPr>
            <p:cNvPr id="342"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3"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44"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45"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46"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47"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48"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349"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350"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351" name="Straight Arrow Connector 18">
              <a:extLst>
                <a:ext uri="{FF2B5EF4-FFF2-40B4-BE49-F238E27FC236}">
                  <a16:creationId xmlns:a16="http://schemas.microsoft.com/office/drawing/2014/main" id="{A8F1DD08-DDD2-46AF-907D-38E1B1609D6D}"/>
                </a:ext>
              </a:extLst>
            </p:cNvPr>
            <p:cNvCxnSpPr>
              <a:stCxn id="348"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2"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3"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354"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solidFill>
              <a:srgbClr val="00B05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cxnSp>
          <p:nvCxnSpPr>
            <p:cNvPr id="355"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356"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7"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8"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59"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60"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1"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2"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363"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64" name="TextBox 112">
              <a:extLst>
                <a:ext uri="{FF2B5EF4-FFF2-40B4-BE49-F238E27FC236}">
                  <a16:creationId xmlns:a16="http://schemas.microsoft.com/office/drawing/2014/main" id="{4A5A6C1D-C46B-4B6A-8612-13455A1B77A7}"/>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365" name="TextBox 113">
              <a:extLst>
                <a:ext uri="{FF2B5EF4-FFF2-40B4-BE49-F238E27FC236}">
                  <a16:creationId xmlns:a16="http://schemas.microsoft.com/office/drawing/2014/main" id="{8F01E23F-DAF8-42FA-8006-A9C8AA202017}"/>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366"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7"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8"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9"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70"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71"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72"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73"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74"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75"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76"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7"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8"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79"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80"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381"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382"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383"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384"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5"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6"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7"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8"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9"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0"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1"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2" name="Straight Arrow Connector 196">
              <a:extLst>
                <a:ext uri="{FF2B5EF4-FFF2-40B4-BE49-F238E27FC236}">
                  <a16:creationId xmlns:a16="http://schemas.microsoft.com/office/drawing/2014/main" id="{7D51A564-ABA0-4B0F-B840-D0E0A65DCCC4}"/>
                </a:ext>
              </a:extLst>
            </p:cNvPr>
            <p:cNvCxnSpPr>
              <a:endCxn id="350"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3"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4"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95"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396"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495"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497"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498"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499"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00"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501"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502"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503"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496"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397"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98"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99"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0"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01"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402"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03"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4"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5"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6"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7"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08"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09"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0"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1"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2"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13"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4"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15"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6"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7"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18"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19"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0"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1"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2"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3"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24"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425"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6"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7"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8"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29" name="TextBox 320">
              <a:extLst>
                <a:ext uri="{FF2B5EF4-FFF2-40B4-BE49-F238E27FC236}">
                  <a16:creationId xmlns:a16="http://schemas.microsoft.com/office/drawing/2014/main" id="{558C5E38-7F82-43E5-88A2-52EE8C6B14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430" name="TextBox 321">
              <a:extLst>
                <a:ext uri="{FF2B5EF4-FFF2-40B4-BE49-F238E27FC236}">
                  <a16:creationId xmlns:a16="http://schemas.microsoft.com/office/drawing/2014/main" id="{3C2E08FF-AC52-43E7-BD61-E4399BED8D19}"/>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431" name="TextBox 322">
              <a:extLst>
                <a:ext uri="{FF2B5EF4-FFF2-40B4-BE49-F238E27FC236}">
                  <a16:creationId xmlns:a16="http://schemas.microsoft.com/office/drawing/2014/main" id="{75A33D79-A138-412A-B75B-C07F9139480A}"/>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432" name="TextBox 323">
              <a:extLst>
                <a:ext uri="{FF2B5EF4-FFF2-40B4-BE49-F238E27FC236}">
                  <a16:creationId xmlns:a16="http://schemas.microsoft.com/office/drawing/2014/main" id="{870B00F5-5F20-4A8A-B1E9-58B1047A69A5}"/>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433" name="TextBox 324">
              <a:extLst>
                <a:ext uri="{FF2B5EF4-FFF2-40B4-BE49-F238E27FC236}">
                  <a16:creationId xmlns:a16="http://schemas.microsoft.com/office/drawing/2014/main" id="{4CDDDAC3-2C19-43B7-96FD-AF30CB5F8ADD}"/>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434"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435"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36"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437"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438"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9"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0"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1"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2"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3"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4"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5"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6"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47"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448" name="TextBox 374">
              <a:extLst>
                <a:ext uri="{FF2B5EF4-FFF2-40B4-BE49-F238E27FC236}">
                  <a16:creationId xmlns:a16="http://schemas.microsoft.com/office/drawing/2014/main" id="{D05EF3CB-B56C-4BFD-B061-E3A6EBB382F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449" name="TextBox 375">
              <a:extLst>
                <a:ext uri="{FF2B5EF4-FFF2-40B4-BE49-F238E27FC236}">
                  <a16:creationId xmlns:a16="http://schemas.microsoft.com/office/drawing/2014/main" id="{C29BA122-3A51-4DFA-94BC-17B0BEF80D9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450" name="TextBox 376">
              <a:extLst>
                <a:ext uri="{FF2B5EF4-FFF2-40B4-BE49-F238E27FC236}">
                  <a16:creationId xmlns:a16="http://schemas.microsoft.com/office/drawing/2014/main" id="{03F2B763-1FB0-4AA8-9E2B-A0F4EC8E155A}"/>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451"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52"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453"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54"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455"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456"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57"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458"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459"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460"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461"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462"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463"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4"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5"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6"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7"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8"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69"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470"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471"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493"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494"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472"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491"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492"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473" name="TextBox 427">
              <a:extLst>
                <a:ext uri="{FF2B5EF4-FFF2-40B4-BE49-F238E27FC236}">
                  <a16:creationId xmlns:a16="http://schemas.microsoft.com/office/drawing/2014/main" id="{783341DB-CFD1-450A-830E-03EB8A0CD814}"/>
                </a:ext>
              </a:extLst>
            </p:cNvPr>
            <p:cNvSpPr txBox="1"/>
            <p:nvPr/>
          </p:nvSpPr>
          <p:spPr>
            <a:xfrm>
              <a:off x="1822108" y="428033"/>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474" name="Straight Arrow Connector 428">
              <a:extLst>
                <a:ext uri="{FF2B5EF4-FFF2-40B4-BE49-F238E27FC236}">
                  <a16:creationId xmlns:a16="http://schemas.microsoft.com/office/drawing/2014/main" id="{DFD8D290-1DB3-4032-A1F4-ABF08D1C6173}"/>
                </a:ext>
              </a:extLst>
            </p:cNvPr>
            <p:cNvCxnSpPr>
              <a:endCxn id="345"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5"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6"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7"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8"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479"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480"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481"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482"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483"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4"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485"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86"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487"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8"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89"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90" name="Rectangle 3">
              <a:extLst>
                <a:ext uri="{FF2B5EF4-FFF2-40B4-BE49-F238E27FC236}">
                  <a16:creationId xmlns:a16="http://schemas.microsoft.com/office/drawing/2014/main" id="{D7F61AB4-A21F-4EBB-9367-92DD73C81D3F}"/>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sp>
        <p:nvSpPr>
          <p:cNvPr id="9" name="Título 2">
            <a:extLst>
              <a:ext uri="{FF2B5EF4-FFF2-40B4-BE49-F238E27FC236}">
                <a16:creationId xmlns:a16="http://schemas.microsoft.com/office/drawing/2014/main" id="{2D3F5C98-74DE-79AD-51F9-2CEC4C20372B}"/>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10" name="Subtítulo 3">
            <a:extLst>
              <a:ext uri="{FF2B5EF4-FFF2-40B4-BE49-F238E27FC236}">
                <a16:creationId xmlns:a16="http://schemas.microsoft.com/office/drawing/2014/main" id="{5A37F2B5-00D9-F57F-F7AE-F76C4DD0A546}"/>
              </a:ext>
            </a:extLst>
          </p:cNvPr>
          <p:cNvSpPr>
            <a:spLocks noGrp="1"/>
          </p:cNvSpPr>
          <p:nvPr>
            <p:ph type="subTitle" idx="1"/>
          </p:nvPr>
        </p:nvSpPr>
        <p:spPr>
          <a:xfrm>
            <a:off x="484675" y="921166"/>
            <a:ext cx="12532823" cy="445226"/>
          </a:xfrm>
        </p:spPr>
        <p:txBody>
          <a:bodyPr/>
          <a:lstStyle/>
          <a:p>
            <a:r>
              <a:rPr lang="es-MX" dirty="0"/>
              <a:t>Predictor de saltos</a:t>
            </a:r>
          </a:p>
        </p:txBody>
      </p:sp>
    </p:spTree>
    <p:extLst>
      <p:ext uri="{BB962C8B-B14F-4D97-AF65-F5344CB8AC3E}">
        <p14:creationId xmlns:p14="http://schemas.microsoft.com/office/powerpoint/2010/main" val="414884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C698514-7E13-7995-C45E-181D2F088146}"/>
              </a:ext>
            </a:extLst>
          </p:cNvPr>
          <p:cNvSpPr>
            <a:spLocks noGrp="1"/>
          </p:cNvSpPr>
          <p:nvPr>
            <p:ph type="title"/>
          </p:nvPr>
        </p:nvSpPr>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4" name="Subtítulo 3">
            <a:extLst>
              <a:ext uri="{FF2B5EF4-FFF2-40B4-BE49-F238E27FC236}">
                <a16:creationId xmlns:a16="http://schemas.microsoft.com/office/drawing/2014/main" id="{F7BC4E18-133E-E09D-53DE-A57A0E0A57EA}"/>
              </a:ext>
            </a:extLst>
          </p:cNvPr>
          <p:cNvSpPr>
            <a:spLocks noGrp="1"/>
          </p:cNvSpPr>
          <p:nvPr>
            <p:ph type="subTitle" idx="1"/>
          </p:nvPr>
        </p:nvSpPr>
        <p:spPr/>
        <p:txBody>
          <a:bodyPr/>
          <a:lstStyle/>
          <a:p>
            <a:r>
              <a:rPr lang="es-MX" dirty="0"/>
              <a:t>Adelantado de valores</a:t>
            </a:r>
          </a:p>
        </p:txBody>
      </p:sp>
      <p:sp>
        <p:nvSpPr>
          <p:cNvPr id="198" name="Text Placeholder 6">
            <a:extLst>
              <a:ext uri="{FF2B5EF4-FFF2-40B4-BE49-F238E27FC236}">
                <a16:creationId xmlns:a16="http://schemas.microsoft.com/office/drawing/2014/main" id="{D4FEDCD8-143C-473A-8192-2CCC01878844}"/>
              </a:ext>
            </a:extLst>
          </p:cNvPr>
          <p:cNvSpPr>
            <a:spLocks noGrp="1"/>
          </p:cNvSpPr>
          <p:nvPr>
            <p:ph type="body" sz="quarter" idx="13"/>
          </p:nvPr>
        </p:nvSpPr>
        <p:spPr/>
        <p:txBody>
          <a:bodyPr>
            <a:normAutofit/>
          </a:bodyPr>
          <a:lstStyle/>
          <a:p>
            <a:pPr marL="0" indent="0">
              <a:buNone/>
            </a:pPr>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2</a:t>
            </a:fld>
            <a:endParaRPr lang="en-US" dirty="0"/>
          </a:p>
        </p:txBody>
      </p:sp>
      <p:grpSp>
        <p:nvGrpSpPr>
          <p:cNvPr id="24" name="Grupo 23">
            <a:extLst>
              <a:ext uri="{FF2B5EF4-FFF2-40B4-BE49-F238E27FC236}">
                <a16:creationId xmlns:a16="http://schemas.microsoft.com/office/drawing/2014/main" id="{31D295E7-6770-4BA5-8195-A8D4AB1BC629}"/>
              </a:ext>
            </a:extLst>
          </p:cNvPr>
          <p:cNvGrpSpPr/>
          <p:nvPr/>
        </p:nvGrpSpPr>
        <p:grpSpPr>
          <a:xfrm>
            <a:off x="4475853" y="1579204"/>
            <a:ext cx="13381746" cy="7465478"/>
            <a:chOff x="428902" y="379984"/>
            <a:chExt cx="11366263" cy="5935679"/>
          </a:xfrm>
        </p:grpSpPr>
        <p:cxnSp>
          <p:nvCxnSpPr>
            <p:cNvPr id="167" name="Straight Arrow Connector 434">
              <a:extLst>
                <a:ext uri="{FF2B5EF4-FFF2-40B4-BE49-F238E27FC236}">
                  <a16:creationId xmlns:a16="http://schemas.microsoft.com/office/drawing/2014/main" id="{9190887F-5928-4E0C-8D9E-0754AF95AAC8}"/>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 name="Straight Arrow Connector 168">
              <a:extLst>
                <a:ext uri="{FF2B5EF4-FFF2-40B4-BE49-F238E27FC236}">
                  <a16:creationId xmlns:a16="http://schemas.microsoft.com/office/drawing/2014/main" id="{A2A33809-EF2B-4865-99C6-A08A70B27EEC}"/>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6" name="Straight Arrow Connector 177">
              <a:extLst>
                <a:ext uri="{FF2B5EF4-FFF2-40B4-BE49-F238E27FC236}">
                  <a16:creationId xmlns:a16="http://schemas.microsoft.com/office/drawing/2014/main" id="{47A3BD42-D388-41DB-AAAB-89FC376BD6CD}"/>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7" name="Rectangle 2">
              <a:extLst>
                <a:ext uri="{FF2B5EF4-FFF2-40B4-BE49-F238E27FC236}">
                  <a16:creationId xmlns:a16="http://schemas.microsoft.com/office/drawing/2014/main" id="{2F21F5F8-79B7-4172-A5A3-5FA3C34C5E02}"/>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8" name="Rectangle 12">
              <a:extLst>
                <a:ext uri="{FF2B5EF4-FFF2-40B4-BE49-F238E27FC236}">
                  <a16:creationId xmlns:a16="http://schemas.microsoft.com/office/drawing/2014/main" id="{276183E9-7F4B-456E-9F10-00941EC8C996}"/>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9" name="Rectangle 13">
              <a:extLst>
                <a:ext uri="{FF2B5EF4-FFF2-40B4-BE49-F238E27FC236}">
                  <a16:creationId xmlns:a16="http://schemas.microsoft.com/office/drawing/2014/main" id="{A7BA182B-7EC4-4E9B-91AB-9196D26C7AA7}"/>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0" name="Rectangle 14">
              <a:extLst>
                <a:ext uri="{FF2B5EF4-FFF2-40B4-BE49-F238E27FC236}">
                  <a16:creationId xmlns:a16="http://schemas.microsoft.com/office/drawing/2014/main" id="{F1603C68-7FAD-41B4-811C-F83A32DA62B4}"/>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31" name="Rectangle 16">
              <a:extLst>
                <a:ext uri="{FF2B5EF4-FFF2-40B4-BE49-F238E27FC236}">
                  <a16:creationId xmlns:a16="http://schemas.microsoft.com/office/drawing/2014/main" id="{5CE5EF76-B202-419A-808D-4AC50F6D3FED}"/>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32" name="Rectangle 17">
              <a:extLst>
                <a:ext uri="{FF2B5EF4-FFF2-40B4-BE49-F238E27FC236}">
                  <a16:creationId xmlns:a16="http://schemas.microsoft.com/office/drawing/2014/main" id="{A4CB537C-F269-44FB-8782-0660438C7289}"/>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33" name="Straight Arrow Connector 18">
              <a:extLst>
                <a:ext uri="{FF2B5EF4-FFF2-40B4-BE49-F238E27FC236}">
                  <a16:creationId xmlns:a16="http://schemas.microsoft.com/office/drawing/2014/main" id="{5BE9D4FB-D870-4F6B-9B07-53C17F389B33}"/>
                </a:ext>
              </a:extLst>
            </p:cNvPr>
            <p:cNvCxnSpPr>
              <a:stCxn id="30"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4" name="Straight Arrow Connector 21">
              <a:extLst>
                <a:ext uri="{FF2B5EF4-FFF2-40B4-BE49-F238E27FC236}">
                  <a16:creationId xmlns:a16="http://schemas.microsoft.com/office/drawing/2014/main" id="{9D56F190-8B20-485A-8D12-7B9C82A47357}"/>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 name="Straight Connector 33">
              <a:extLst>
                <a:ext uri="{FF2B5EF4-FFF2-40B4-BE49-F238E27FC236}">
                  <a16:creationId xmlns:a16="http://schemas.microsoft.com/office/drawing/2014/main" id="{41ECEDBA-7CCE-4FF4-A8EC-594D2FF03E98}"/>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36" name="Rounded Rectangle 34">
              <a:extLst>
                <a:ext uri="{FF2B5EF4-FFF2-40B4-BE49-F238E27FC236}">
                  <a16:creationId xmlns:a16="http://schemas.microsoft.com/office/drawing/2014/main" id="{995EF580-6C50-4AB6-A074-0BEB42094FC8}"/>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37" name="Straight Connector 59">
              <a:extLst>
                <a:ext uri="{FF2B5EF4-FFF2-40B4-BE49-F238E27FC236}">
                  <a16:creationId xmlns:a16="http://schemas.microsoft.com/office/drawing/2014/main" id="{C4B8AC83-78D6-41BD-9AAE-B3D8ADBAC5A6}"/>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Arrow Connector 73">
              <a:extLst>
                <a:ext uri="{FF2B5EF4-FFF2-40B4-BE49-F238E27FC236}">
                  <a16:creationId xmlns:a16="http://schemas.microsoft.com/office/drawing/2014/main" id="{FDA8EAA6-5299-484C-A086-DD0743DB66EA}"/>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 name="Straight Arrow Connector 74">
              <a:extLst>
                <a:ext uri="{FF2B5EF4-FFF2-40B4-BE49-F238E27FC236}">
                  <a16:creationId xmlns:a16="http://schemas.microsoft.com/office/drawing/2014/main" id="{70290CC1-230F-497B-BB7C-7A51B759609A}"/>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 name="Straight Arrow Connector 75">
              <a:extLst>
                <a:ext uri="{FF2B5EF4-FFF2-40B4-BE49-F238E27FC236}">
                  <a16:creationId xmlns:a16="http://schemas.microsoft.com/office/drawing/2014/main" id="{59BFE367-7933-4B77-BE20-B8E1375D4578}"/>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1" name="Rounded Rectangle 77">
              <a:extLst>
                <a:ext uri="{FF2B5EF4-FFF2-40B4-BE49-F238E27FC236}">
                  <a16:creationId xmlns:a16="http://schemas.microsoft.com/office/drawing/2014/main" id="{CC3CBAB9-787F-48E2-98D8-3A4F4C99416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2" name="Straight Arrow Connector 100">
              <a:extLst>
                <a:ext uri="{FF2B5EF4-FFF2-40B4-BE49-F238E27FC236}">
                  <a16:creationId xmlns:a16="http://schemas.microsoft.com/office/drawing/2014/main" id="{01A4985F-988B-49C2-9AA4-1D44EAC3848E}"/>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 name="Straight Arrow Connector 102">
              <a:extLst>
                <a:ext uri="{FF2B5EF4-FFF2-40B4-BE49-F238E27FC236}">
                  <a16:creationId xmlns:a16="http://schemas.microsoft.com/office/drawing/2014/main" id="{728BA0A3-B499-4D35-A481-81A18B0354B6}"/>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 name="Straight Connector 106">
              <a:extLst>
                <a:ext uri="{FF2B5EF4-FFF2-40B4-BE49-F238E27FC236}">
                  <a16:creationId xmlns:a16="http://schemas.microsoft.com/office/drawing/2014/main" id="{45BACBA5-1409-4E0A-BE4B-39F5CD4CF373}"/>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Arrow Connector 109">
              <a:extLst>
                <a:ext uri="{FF2B5EF4-FFF2-40B4-BE49-F238E27FC236}">
                  <a16:creationId xmlns:a16="http://schemas.microsoft.com/office/drawing/2014/main" id="{22D3CCCE-DE30-41D1-94D2-591FCC1D1BD4}"/>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6" name="TextBox 112">
              <a:extLst>
                <a:ext uri="{FF2B5EF4-FFF2-40B4-BE49-F238E27FC236}">
                  <a16:creationId xmlns:a16="http://schemas.microsoft.com/office/drawing/2014/main" id="{AC1696EE-EE9B-4380-85FD-9F91880A3ABF}"/>
                </a:ext>
              </a:extLst>
            </p:cNvPr>
            <p:cNvSpPr txBox="1"/>
            <p:nvPr/>
          </p:nvSpPr>
          <p:spPr>
            <a:xfrm>
              <a:off x="6918592" y="2305194"/>
              <a:ext cx="357004" cy="195766"/>
            </a:xfrm>
            <a:prstGeom prst="rect">
              <a:avLst/>
            </a:prstGeom>
            <a:noFill/>
          </p:spPr>
          <p:txBody>
            <a:bodyPr wrap="none" rtlCol="0">
              <a:spAutoFit/>
            </a:bodyPr>
            <a:lstStyle/>
            <a:p>
              <a:pPr algn="ctr"/>
              <a:r>
                <a:rPr lang="es-MX" sz="1000" dirty="0">
                  <a:latin typeface="Helvetica Condensed" panose="020B0606020202030204" pitchFamily="34" charset="0"/>
                </a:rPr>
                <a:t>Src1</a:t>
              </a:r>
            </a:p>
          </p:txBody>
        </p:sp>
        <p:sp>
          <p:nvSpPr>
            <p:cNvPr id="47" name="TextBox 113">
              <a:extLst>
                <a:ext uri="{FF2B5EF4-FFF2-40B4-BE49-F238E27FC236}">
                  <a16:creationId xmlns:a16="http://schemas.microsoft.com/office/drawing/2014/main" id="{4C3BC74F-6748-4C82-9824-E51CCD6F3E80}"/>
                </a:ext>
              </a:extLst>
            </p:cNvPr>
            <p:cNvSpPr txBox="1"/>
            <p:nvPr/>
          </p:nvSpPr>
          <p:spPr>
            <a:xfrm>
              <a:off x="6914739" y="2814390"/>
              <a:ext cx="357004" cy="195766"/>
            </a:xfrm>
            <a:prstGeom prst="rect">
              <a:avLst/>
            </a:prstGeom>
            <a:noFill/>
          </p:spPr>
          <p:txBody>
            <a:bodyPr wrap="none" rtlCol="0">
              <a:spAutoFit/>
            </a:bodyPr>
            <a:lstStyle/>
            <a:p>
              <a:pPr algn="ctr"/>
              <a:r>
                <a:rPr lang="es-MX" sz="1000" dirty="0">
                  <a:latin typeface="Helvetica Condensed" panose="020B0606020202030204" pitchFamily="34" charset="0"/>
                </a:rPr>
                <a:t>Src2</a:t>
              </a:r>
            </a:p>
          </p:txBody>
        </p:sp>
        <p:cxnSp>
          <p:nvCxnSpPr>
            <p:cNvPr id="48" name="Straight Arrow Connector 116">
              <a:extLst>
                <a:ext uri="{FF2B5EF4-FFF2-40B4-BE49-F238E27FC236}">
                  <a16:creationId xmlns:a16="http://schemas.microsoft.com/office/drawing/2014/main" id="{49C8FCC6-DA6A-4A30-8F4A-3FF01F9B1495}"/>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9" name="Straight Arrow Connector 119">
              <a:extLst>
                <a:ext uri="{FF2B5EF4-FFF2-40B4-BE49-F238E27FC236}">
                  <a16:creationId xmlns:a16="http://schemas.microsoft.com/office/drawing/2014/main" id="{DCFDBE6C-1C61-4AFC-9604-530A92EEE51E}"/>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4" name="Straight Arrow Connector 122">
              <a:extLst>
                <a:ext uri="{FF2B5EF4-FFF2-40B4-BE49-F238E27FC236}">
                  <a16:creationId xmlns:a16="http://schemas.microsoft.com/office/drawing/2014/main" id="{DA5B9A49-ADC5-4AA4-836A-44D640966F9E}"/>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 name="Straight Arrow Connector 127">
              <a:extLst>
                <a:ext uri="{FF2B5EF4-FFF2-40B4-BE49-F238E27FC236}">
                  <a16:creationId xmlns:a16="http://schemas.microsoft.com/office/drawing/2014/main" id="{CCB5003D-CAAD-4273-9602-4ED290F5818C}"/>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 name="Straight Arrow Connector 133">
              <a:extLst>
                <a:ext uri="{FF2B5EF4-FFF2-40B4-BE49-F238E27FC236}">
                  <a16:creationId xmlns:a16="http://schemas.microsoft.com/office/drawing/2014/main" id="{C49D1CF2-06DA-494E-8923-C4C5693C8AC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3" name="TextBox 136">
              <a:extLst>
                <a:ext uri="{FF2B5EF4-FFF2-40B4-BE49-F238E27FC236}">
                  <a16:creationId xmlns:a16="http://schemas.microsoft.com/office/drawing/2014/main" id="{107E3164-189C-45F3-B327-D7FEFE63DD63}"/>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64" name="TextBox 137">
              <a:extLst>
                <a:ext uri="{FF2B5EF4-FFF2-40B4-BE49-F238E27FC236}">
                  <a16:creationId xmlns:a16="http://schemas.microsoft.com/office/drawing/2014/main" id="{3B723C3B-958F-4AAE-90D8-B36596446F9A}"/>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65" name="Straight Connector 143">
              <a:extLst>
                <a:ext uri="{FF2B5EF4-FFF2-40B4-BE49-F238E27FC236}">
                  <a16:creationId xmlns:a16="http://schemas.microsoft.com/office/drawing/2014/main" id="{2B52ECD7-4119-4ED4-A9BD-C400065B6CE2}"/>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Arrow Connector 149">
              <a:extLst>
                <a:ext uri="{FF2B5EF4-FFF2-40B4-BE49-F238E27FC236}">
                  <a16:creationId xmlns:a16="http://schemas.microsoft.com/office/drawing/2014/main" id="{0EC55A4C-8E8A-4217-81C2-55740546B56F}"/>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7" name="Rounded Rectangle 151">
              <a:extLst>
                <a:ext uri="{FF2B5EF4-FFF2-40B4-BE49-F238E27FC236}">
                  <a16:creationId xmlns:a16="http://schemas.microsoft.com/office/drawing/2014/main" id="{E813AABC-585B-45D4-B7D3-5088C5D338BD}"/>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8" name="Straight Arrow Connector 152">
              <a:extLst>
                <a:ext uri="{FF2B5EF4-FFF2-40B4-BE49-F238E27FC236}">
                  <a16:creationId xmlns:a16="http://schemas.microsoft.com/office/drawing/2014/main" id="{A7ED0177-A719-4452-8D12-F1E2AFC6551E}"/>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 name="Straight Arrow Connector 156">
              <a:extLst>
                <a:ext uri="{FF2B5EF4-FFF2-40B4-BE49-F238E27FC236}">
                  <a16:creationId xmlns:a16="http://schemas.microsoft.com/office/drawing/2014/main" id="{B4E7DA8C-C94E-4A69-8361-262EAD674A3E}"/>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 name="Straight Arrow Connector 162">
              <a:extLst>
                <a:ext uri="{FF2B5EF4-FFF2-40B4-BE49-F238E27FC236}">
                  <a16:creationId xmlns:a16="http://schemas.microsoft.com/office/drawing/2014/main" id="{14B263AE-636D-41C9-81CF-3CC72153997F}"/>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 name="Straight Arrow Connector 163">
              <a:extLst>
                <a:ext uri="{FF2B5EF4-FFF2-40B4-BE49-F238E27FC236}">
                  <a16:creationId xmlns:a16="http://schemas.microsoft.com/office/drawing/2014/main" id="{3205C2C3-63E5-4996-BB53-035C5D33790B}"/>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2" name="TextBox 172">
              <a:extLst>
                <a:ext uri="{FF2B5EF4-FFF2-40B4-BE49-F238E27FC236}">
                  <a16:creationId xmlns:a16="http://schemas.microsoft.com/office/drawing/2014/main" id="{5ABD7320-F4B0-4DAB-AEE5-CAB7325E04FD}"/>
                </a:ext>
              </a:extLst>
            </p:cNvPr>
            <p:cNvSpPr txBox="1"/>
            <p:nvPr/>
          </p:nvSpPr>
          <p:spPr>
            <a:xfrm>
              <a:off x="5096593" y="5388227"/>
              <a:ext cx="558515" cy="195766"/>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73" name="TextBox 173">
              <a:extLst>
                <a:ext uri="{FF2B5EF4-FFF2-40B4-BE49-F238E27FC236}">
                  <a16:creationId xmlns:a16="http://schemas.microsoft.com/office/drawing/2014/main" id="{07C3A53C-27B2-43C5-A5DB-A57A0793B259}"/>
                </a:ext>
              </a:extLst>
            </p:cNvPr>
            <p:cNvSpPr txBox="1"/>
            <p:nvPr/>
          </p:nvSpPr>
          <p:spPr>
            <a:xfrm>
              <a:off x="5196395" y="5115629"/>
              <a:ext cx="583023" cy="195766"/>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74" name="Rectangle 174">
              <a:extLst>
                <a:ext uri="{FF2B5EF4-FFF2-40B4-BE49-F238E27FC236}">
                  <a16:creationId xmlns:a16="http://schemas.microsoft.com/office/drawing/2014/main" id="{B601A7C2-7C06-4017-88ED-53CD53BBF018}"/>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75" name="Rectangle 175">
              <a:extLst>
                <a:ext uri="{FF2B5EF4-FFF2-40B4-BE49-F238E27FC236}">
                  <a16:creationId xmlns:a16="http://schemas.microsoft.com/office/drawing/2014/main" id="{56FD6707-B704-48A8-B792-DC1B5258E516}"/>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76" name="Straight Arrow Connector 180">
              <a:extLst>
                <a:ext uri="{FF2B5EF4-FFF2-40B4-BE49-F238E27FC236}">
                  <a16:creationId xmlns:a16="http://schemas.microsoft.com/office/drawing/2014/main" id="{459BB1D7-A7C1-4922-9829-4FA7ED8B5624}"/>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7" name="Straight Arrow Connector 181">
              <a:extLst>
                <a:ext uri="{FF2B5EF4-FFF2-40B4-BE49-F238E27FC236}">
                  <a16:creationId xmlns:a16="http://schemas.microsoft.com/office/drawing/2014/main" id="{E5EBB9DD-A06A-4818-BEE5-C46C887BAABD}"/>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8" name="Straight Arrow Connector 183">
              <a:extLst>
                <a:ext uri="{FF2B5EF4-FFF2-40B4-BE49-F238E27FC236}">
                  <a16:creationId xmlns:a16="http://schemas.microsoft.com/office/drawing/2014/main" id="{C86A6860-5C76-4423-8889-06E354ADE2E5}"/>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9" name="Straight Arrow Connector 187">
              <a:extLst>
                <a:ext uri="{FF2B5EF4-FFF2-40B4-BE49-F238E27FC236}">
                  <a16:creationId xmlns:a16="http://schemas.microsoft.com/office/drawing/2014/main" id="{3D294D16-0711-43F4-AD0B-973C6D8A789D}"/>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0" name="Straight Arrow Connector 192">
              <a:extLst>
                <a:ext uri="{FF2B5EF4-FFF2-40B4-BE49-F238E27FC236}">
                  <a16:creationId xmlns:a16="http://schemas.microsoft.com/office/drawing/2014/main" id="{95A3B0F2-F053-4BA4-8733-D26E8D56535B}"/>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1" name="Straight Arrow Connector 193">
              <a:extLst>
                <a:ext uri="{FF2B5EF4-FFF2-40B4-BE49-F238E27FC236}">
                  <a16:creationId xmlns:a16="http://schemas.microsoft.com/office/drawing/2014/main" id="{14038789-6933-4EAD-B574-557944185BA7}"/>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2" name="Straight Arrow Connector 194">
              <a:extLst>
                <a:ext uri="{FF2B5EF4-FFF2-40B4-BE49-F238E27FC236}">
                  <a16:creationId xmlns:a16="http://schemas.microsoft.com/office/drawing/2014/main" id="{FC3095A0-906E-4F28-B353-B376C0B112E8}"/>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3" name="Straight Arrow Connector 195">
              <a:extLst>
                <a:ext uri="{FF2B5EF4-FFF2-40B4-BE49-F238E27FC236}">
                  <a16:creationId xmlns:a16="http://schemas.microsoft.com/office/drawing/2014/main" id="{887B675D-5BB3-4597-A359-F654A54AE536}"/>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4" name="Straight Arrow Connector 196">
              <a:extLst>
                <a:ext uri="{FF2B5EF4-FFF2-40B4-BE49-F238E27FC236}">
                  <a16:creationId xmlns:a16="http://schemas.microsoft.com/office/drawing/2014/main" id="{D108AD92-9400-435A-9C5A-DF6034E1D2D9}"/>
                </a:ext>
              </a:extLst>
            </p:cNvPr>
            <p:cNvCxnSpPr>
              <a:endCxn id="32"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5" name="Straight Arrow Connector 200">
              <a:extLst>
                <a:ext uri="{FF2B5EF4-FFF2-40B4-BE49-F238E27FC236}">
                  <a16:creationId xmlns:a16="http://schemas.microsoft.com/office/drawing/2014/main" id="{FC9A09B8-B263-48FD-B677-475B3A5901DF}"/>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6" name="Straight Arrow Connector 204">
              <a:extLst>
                <a:ext uri="{FF2B5EF4-FFF2-40B4-BE49-F238E27FC236}">
                  <a16:creationId xmlns:a16="http://schemas.microsoft.com/office/drawing/2014/main" id="{6A499F83-6505-49F6-A7CA-EDBC701A0DA5}"/>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87" name="Rectangle 170">
              <a:extLst>
                <a:ext uri="{FF2B5EF4-FFF2-40B4-BE49-F238E27FC236}">
                  <a16:creationId xmlns:a16="http://schemas.microsoft.com/office/drawing/2014/main" id="{6CAF223E-E7DD-4507-B1DD-02DD29B1DFD0}"/>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88" name="Group 220">
              <a:extLst>
                <a:ext uri="{FF2B5EF4-FFF2-40B4-BE49-F238E27FC236}">
                  <a16:creationId xmlns:a16="http://schemas.microsoft.com/office/drawing/2014/main" id="{A65C1397-C488-47C8-9843-DEC3E01FFE5A}"/>
                </a:ext>
              </a:extLst>
            </p:cNvPr>
            <p:cNvGrpSpPr/>
            <p:nvPr/>
          </p:nvGrpSpPr>
          <p:grpSpPr>
            <a:xfrm>
              <a:off x="7796738" y="2519907"/>
              <a:ext cx="555519" cy="847473"/>
              <a:chOff x="7552336" y="2343906"/>
              <a:chExt cx="413660" cy="600027"/>
            </a:xfrm>
          </p:grpSpPr>
          <p:grpSp>
            <p:nvGrpSpPr>
              <p:cNvPr id="188" name="Group 99">
                <a:extLst>
                  <a:ext uri="{FF2B5EF4-FFF2-40B4-BE49-F238E27FC236}">
                    <a16:creationId xmlns:a16="http://schemas.microsoft.com/office/drawing/2014/main" id="{B03D0236-736E-420C-B5BC-8A5216C517C9}"/>
                  </a:ext>
                </a:extLst>
              </p:cNvPr>
              <p:cNvGrpSpPr/>
              <p:nvPr/>
            </p:nvGrpSpPr>
            <p:grpSpPr>
              <a:xfrm>
                <a:off x="7552336" y="2343906"/>
                <a:ext cx="413660" cy="600027"/>
                <a:chOff x="5627913" y="2136321"/>
                <a:chExt cx="413660" cy="600027"/>
              </a:xfrm>
            </p:grpSpPr>
            <p:cxnSp>
              <p:nvCxnSpPr>
                <p:cNvPr id="190" name="Straight Connector 85">
                  <a:extLst>
                    <a:ext uri="{FF2B5EF4-FFF2-40B4-BE49-F238E27FC236}">
                      <a16:creationId xmlns:a16="http://schemas.microsoft.com/office/drawing/2014/main" id="{7118AC8E-7755-4F79-965E-06A8F4E22DA5}"/>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87">
                  <a:extLst>
                    <a:ext uri="{FF2B5EF4-FFF2-40B4-BE49-F238E27FC236}">
                      <a16:creationId xmlns:a16="http://schemas.microsoft.com/office/drawing/2014/main" id="{BA948A24-0692-45E2-A0B2-D6AB684E62EE}"/>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88">
                  <a:extLst>
                    <a:ext uri="{FF2B5EF4-FFF2-40B4-BE49-F238E27FC236}">
                      <a16:creationId xmlns:a16="http://schemas.microsoft.com/office/drawing/2014/main" id="{9A9C4D8C-7EFA-4B39-A25B-7142956E4DF6}"/>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89">
                  <a:extLst>
                    <a:ext uri="{FF2B5EF4-FFF2-40B4-BE49-F238E27FC236}">
                      <a16:creationId xmlns:a16="http://schemas.microsoft.com/office/drawing/2014/main" id="{90DBB44A-F9D5-461D-AC97-D86957988FCB}"/>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92">
                  <a:extLst>
                    <a:ext uri="{FF2B5EF4-FFF2-40B4-BE49-F238E27FC236}">
                      <a16:creationId xmlns:a16="http://schemas.microsoft.com/office/drawing/2014/main" id="{BECEC757-723B-4768-8AF4-DEE53E35065D}"/>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94">
                  <a:extLst>
                    <a:ext uri="{FF2B5EF4-FFF2-40B4-BE49-F238E27FC236}">
                      <a16:creationId xmlns:a16="http://schemas.microsoft.com/office/drawing/2014/main" id="{0D193769-86B6-450C-AB5F-A9F60C6AADEB}"/>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97">
                  <a:extLst>
                    <a:ext uri="{FF2B5EF4-FFF2-40B4-BE49-F238E27FC236}">
                      <a16:creationId xmlns:a16="http://schemas.microsoft.com/office/drawing/2014/main" id="{B57F682C-C165-4B83-AC17-C2092B79A699}"/>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189" name="TextBox 206">
                <a:extLst>
                  <a:ext uri="{FF2B5EF4-FFF2-40B4-BE49-F238E27FC236}">
                    <a16:creationId xmlns:a16="http://schemas.microsoft.com/office/drawing/2014/main" id="{8E92A95C-0B2D-430E-BD14-3B5EA75D58F9}"/>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89" name="Straight Arrow Connector 207">
              <a:extLst>
                <a:ext uri="{FF2B5EF4-FFF2-40B4-BE49-F238E27FC236}">
                  <a16:creationId xmlns:a16="http://schemas.microsoft.com/office/drawing/2014/main" id="{E8FAFE0E-7874-4D90-949A-B2541CC0EA23}"/>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90" name="Straight Arrow Connector 212">
              <a:extLst>
                <a:ext uri="{FF2B5EF4-FFF2-40B4-BE49-F238E27FC236}">
                  <a16:creationId xmlns:a16="http://schemas.microsoft.com/office/drawing/2014/main" id="{E0BCD9B4-C109-484D-BE67-9E26DC8DC260}"/>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91" name="Straight Arrow Connector 213">
              <a:extLst>
                <a:ext uri="{FF2B5EF4-FFF2-40B4-BE49-F238E27FC236}">
                  <a16:creationId xmlns:a16="http://schemas.microsoft.com/office/drawing/2014/main" id="{FC4ED90D-63C8-4DE7-A3A3-78779BB34DBD}"/>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2" name="Straight Arrow Connector 214">
              <a:extLst>
                <a:ext uri="{FF2B5EF4-FFF2-40B4-BE49-F238E27FC236}">
                  <a16:creationId xmlns:a16="http://schemas.microsoft.com/office/drawing/2014/main" id="{3332376C-BE87-44D7-AB71-639B8B9C3C0F}"/>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3" name="Rounded Rectangle 228">
              <a:extLst>
                <a:ext uri="{FF2B5EF4-FFF2-40B4-BE49-F238E27FC236}">
                  <a16:creationId xmlns:a16="http://schemas.microsoft.com/office/drawing/2014/main" id="{14E5C970-B690-46AE-B122-AF0F2ACE1D70}"/>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94" name="Rounded Rectangle 229">
              <a:extLst>
                <a:ext uri="{FF2B5EF4-FFF2-40B4-BE49-F238E27FC236}">
                  <a16:creationId xmlns:a16="http://schemas.microsoft.com/office/drawing/2014/main" id="{6C33BE4A-5E27-4DE6-824A-F47E39075B2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95" name="Straight Arrow Connector 233">
              <a:extLst>
                <a:ext uri="{FF2B5EF4-FFF2-40B4-BE49-F238E27FC236}">
                  <a16:creationId xmlns:a16="http://schemas.microsoft.com/office/drawing/2014/main" id="{D00F1730-233A-46A7-8DF2-6CF79022B88D}"/>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6" name="Straight Arrow Connector 234">
              <a:extLst>
                <a:ext uri="{FF2B5EF4-FFF2-40B4-BE49-F238E27FC236}">
                  <a16:creationId xmlns:a16="http://schemas.microsoft.com/office/drawing/2014/main" id="{77288B4A-DB0D-4C1B-8D5E-F8C7B374B45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7" name="Straight Arrow Connector 235">
              <a:extLst>
                <a:ext uri="{FF2B5EF4-FFF2-40B4-BE49-F238E27FC236}">
                  <a16:creationId xmlns:a16="http://schemas.microsoft.com/office/drawing/2014/main" id="{B6CBE7D0-4B74-434F-B839-1411E6D3C6FC}"/>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8" name="Straight Arrow Connector 240">
              <a:extLst>
                <a:ext uri="{FF2B5EF4-FFF2-40B4-BE49-F238E27FC236}">
                  <a16:creationId xmlns:a16="http://schemas.microsoft.com/office/drawing/2014/main" id="{E3C3028F-19F2-4206-8C99-920799D925D2}"/>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9" name="Straight Arrow Connector 242">
              <a:extLst>
                <a:ext uri="{FF2B5EF4-FFF2-40B4-BE49-F238E27FC236}">
                  <a16:creationId xmlns:a16="http://schemas.microsoft.com/office/drawing/2014/main" id="{AB9E3F7D-7A7B-4671-994D-97E21D9FC1CA}"/>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100" name="Straight Arrow Connector 254">
              <a:extLst>
                <a:ext uri="{FF2B5EF4-FFF2-40B4-BE49-F238E27FC236}">
                  <a16:creationId xmlns:a16="http://schemas.microsoft.com/office/drawing/2014/main" id="{A64E6522-F47F-4D6D-9DAF-19D4ECA7A021}"/>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101" name="Straight Arrow Connector 255">
              <a:extLst>
                <a:ext uri="{FF2B5EF4-FFF2-40B4-BE49-F238E27FC236}">
                  <a16:creationId xmlns:a16="http://schemas.microsoft.com/office/drawing/2014/main" id="{2BA8807E-04A6-4946-8104-007BCA90B629}"/>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2" name="Straight Arrow Connector 257">
              <a:extLst>
                <a:ext uri="{FF2B5EF4-FFF2-40B4-BE49-F238E27FC236}">
                  <a16:creationId xmlns:a16="http://schemas.microsoft.com/office/drawing/2014/main" id="{82316582-BB2A-400F-BF9A-32B3C6E4C784}"/>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3" name="Straight Arrow Connector 259">
              <a:extLst>
                <a:ext uri="{FF2B5EF4-FFF2-40B4-BE49-F238E27FC236}">
                  <a16:creationId xmlns:a16="http://schemas.microsoft.com/office/drawing/2014/main" id="{CA6E07BA-E52E-445D-A159-D239DD82B458}"/>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04" name="Straight Arrow Connector 260">
              <a:extLst>
                <a:ext uri="{FF2B5EF4-FFF2-40B4-BE49-F238E27FC236}">
                  <a16:creationId xmlns:a16="http://schemas.microsoft.com/office/drawing/2014/main" id="{73CA3932-87D2-4779-A22A-90795E3397FF}"/>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105" name="Straight Arrow Connector 261">
              <a:extLst>
                <a:ext uri="{FF2B5EF4-FFF2-40B4-BE49-F238E27FC236}">
                  <a16:creationId xmlns:a16="http://schemas.microsoft.com/office/drawing/2014/main" id="{1E70C7E4-1AC7-412B-A1D7-551F3547C012}"/>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06" name="Straight Arrow Connector 262">
              <a:extLst>
                <a:ext uri="{FF2B5EF4-FFF2-40B4-BE49-F238E27FC236}">
                  <a16:creationId xmlns:a16="http://schemas.microsoft.com/office/drawing/2014/main" id="{E12056C1-26A6-421B-8EDA-F485F143F019}"/>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107" name="Straight Arrow Connector 263">
              <a:extLst>
                <a:ext uri="{FF2B5EF4-FFF2-40B4-BE49-F238E27FC236}">
                  <a16:creationId xmlns:a16="http://schemas.microsoft.com/office/drawing/2014/main" id="{EDAB19B2-10C8-4837-BFEB-907CBE36BC56}"/>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8" name="Straight Arrow Connector 266">
              <a:extLst>
                <a:ext uri="{FF2B5EF4-FFF2-40B4-BE49-F238E27FC236}">
                  <a16:creationId xmlns:a16="http://schemas.microsoft.com/office/drawing/2014/main" id="{5A12A73B-0BCF-4202-B912-56BD0391D4BF}"/>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9" name="Straight Arrow Connector 267">
              <a:extLst>
                <a:ext uri="{FF2B5EF4-FFF2-40B4-BE49-F238E27FC236}">
                  <a16:creationId xmlns:a16="http://schemas.microsoft.com/office/drawing/2014/main" id="{992315BB-6DBD-414F-BAEC-D0ABB141B694}"/>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110" name="Straight Arrow Connector 288">
              <a:extLst>
                <a:ext uri="{FF2B5EF4-FFF2-40B4-BE49-F238E27FC236}">
                  <a16:creationId xmlns:a16="http://schemas.microsoft.com/office/drawing/2014/main" id="{2851CE47-EB34-46AE-B8B9-24695C474C51}"/>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111" name="Straight Arrow Connector 290">
              <a:extLst>
                <a:ext uri="{FF2B5EF4-FFF2-40B4-BE49-F238E27FC236}">
                  <a16:creationId xmlns:a16="http://schemas.microsoft.com/office/drawing/2014/main" id="{6A90BFA5-FD65-49DA-B765-1C157AAD4B6C}"/>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Arrow Connector 292">
              <a:extLst>
                <a:ext uri="{FF2B5EF4-FFF2-40B4-BE49-F238E27FC236}">
                  <a16:creationId xmlns:a16="http://schemas.microsoft.com/office/drawing/2014/main" id="{638F4787-09DF-4A48-8233-CA7C2A464A7E}"/>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Arrow Connector 294">
              <a:extLst>
                <a:ext uri="{FF2B5EF4-FFF2-40B4-BE49-F238E27FC236}">
                  <a16:creationId xmlns:a16="http://schemas.microsoft.com/office/drawing/2014/main" id="{4B19DABD-CB41-48C8-AA4B-E6686C7B443C}"/>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Arrow Connector 295">
              <a:extLst>
                <a:ext uri="{FF2B5EF4-FFF2-40B4-BE49-F238E27FC236}">
                  <a16:creationId xmlns:a16="http://schemas.microsoft.com/office/drawing/2014/main" id="{03012DDF-B265-4C9B-90ED-9EBEA6161137}"/>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Arrow Connector 300">
              <a:extLst>
                <a:ext uri="{FF2B5EF4-FFF2-40B4-BE49-F238E27FC236}">
                  <a16:creationId xmlns:a16="http://schemas.microsoft.com/office/drawing/2014/main" id="{19733927-2A66-4D11-9688-EE0F0020D9BF}"/>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16" name="Rounded Rectangle 40">
              <a:extLst>
                <a:ext uri="{FF2B5EF4-FFF2-40B4-BE49-F238E27FC236}">
                  <a16:creationId xmlns:a16="http://schemas.microsoft.com/office/drawing/2014/main" id="{73949095-086F-4C4D-8DFD-3DB9C93D769B}"/>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117" name="Straight Arrow Connector 301">
              <a:extLst>
                <a:ext uri="{FF2B5EF4-FFF2-40B4-BE49-F238E27FC236}">
                  <a16:creationId xmlns:a16="http://schemas.microsoft.com/office/drawing/2014/main" id="{F43FBC77-D712-473F-91A2-3CBD3BCCF00C}"/>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Arrow Connector 303">
              <a:extLst>
                <a:ext uri="{FF2B5EF4-FFF2-40B4-BE49-F238E27FC236}">
                  <a16:creationId xmlns:a16="http://schemas.microsoft.com/office/drawing/2014/main" id="{0EC9C29D-C008-44B8-B2E4-081FCFF32A14}"/>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9" name="Straight Arrow Connector 307">
              <a:extLst>
                <a:ext uri="{FF2B5EF4-FFF2-40B4-BE49-F238E27FC236}">
                  <a16:creationId xmlns:a16="http://schemas.microsoft.com/office/drawing/2014/main" id="{03E3FC9C-DDC9-482D-B29D-FF52390B51B9}"/>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0" name="Straight Arrow Connector 315">
              <a:extLst>
                <a:ext uri="{FF2B5EF4-FFF2-40B4-BE49-F238E27FC236}">
                  <a16:creationId xmlns:a16="http://schemas.microsoft.com/office/drawing/2014/main" id="{AD23EA8B-AABF-4266-B551-0C0C73D822BD}"/>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1" name="TextBox 320">
              <a:extLst>
                <a:ext uri="{FF2B5EF4-FFF2-40B4-BE49-F238E27FC236}">
                  <a16:creationId xmlns:a16="http://schemas.microsoft.com/office/drawing/2014/main" id="{63AE8054-6CE8-4954-ABBF-FA9BE918F795}"/>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122" name="TextBox 321">
              <a:extLst>
                <a:ext uri="{FF2B5EF4-FFF2-40B4-BE49-F238E27FC236}">
                  <a16:creationId xmlns:a16="http://schemas.microsoft.com/office/drawing/2014/main" id="{0BCE5D6C-5137-428D-B9AC-FD109042AD6C}"/>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123" name="TextBox 322">
              <a:extLst>
                <a:ext uri="{FF2B5EF4-FFF2-40B4-BE49-F238E27FC236}">
                  <a16:creationId xmlns:a16="http://schemas.microsoft.com/office/drawing/2014/main" id="{FE84A629-0FE5-4356-A6EB-ADA471B87F29}"/>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124" name="TextBox 323">
              <a:extLst>
                <a:ext uri="{FF2B5EF4-FFF2-40B4-BE49-F238E27FC236}">
                  <a16:creationId xmlns:a16="http://schemas.microsoft.com/office/drawing/2014/main" id="{52975B9E-C11A-40CE-BE52-64CB0BD7652E}"/>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125" name="TextBox 324">
              <a:extLst>
                <a:ext uri="{FF2B5EF4-FFF2-40B4-BE49-F238E27FC236}">
                  <a16:creationId xmlns:a16="http://schemas.microsoft.com/office/drawing/2014/main" id="{441B7345-BED6-4953-951E-8FCFD3108FD2}"/>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126" name="Straight Connector 325">
              <a:extLst>
                <a:ext uri="{FF2B5EF4-FFF2-40B4-BE49-F238E27FC236}">
                  <a16:creationId xmlns:a16="http://schemas.microsoft.com/office/drawing/2014/main" id="{0D268A30-71E9-4D5B-B41F-F345B72EE6D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Arrow Connector 329">
              <a:extLst>
                <a:ext uri="{FF2B5EF4-FFF2-40B4-BE49-F238E27FC236}">
                  <a16:creationId xmlns:a16="http://schemas.microsoft.com/office/drawing/2014/main" id="{86B3E601-8624-47DC-BF96-2E0C86C5D40D}"/>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8" name="Rounded Rectangle 62">
              <a:extLst>
                <a:ext uri="{FF2B5EF4-FFF2-40B4-BE49-F238E27FC236}">
                  <a16:creationId xmlns:a16="http://schemas.microsoft.com/office/drawing/2014/main" id="{9D103EAF-5006-49A0-96A3-9EB6ABD0D042}"/>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129" name="Rounded Rectangle 63">
              <a:extLst>
                <a:ext uri="{FF2B5EF4-FFF2-40B4-BE49-F238E27FC236}">
                  <a16:creationId xmlns:a16="http://schemas.microsoft.com/office/drawing/2014/main" id="{1CA8E2DF-072B-4D4B-86F6-F5E585281558}"/>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600" dirty="0">
                <a:solidFill>
                  <a:schemeClr val="tx1"/>
                </a:solidFill>
                <a:latin typeface="Helvetica Condensed" panose="020B0606020202030204" pitchFamily="34" charset="0"/>
              </a:endParaRPr>
            </a:p>
          </p:txBody>
        </p:sp>
        <p:cxnSp>
          <p:nvCxnSpPr>
            <p:cNvPr id="130" name="Straight Arrow Connector 336">
              <a:extLst>
                <a:ext uri="{FF2B5EF4-FFF2-40B4-BE49-F238E27FC236}">
                  <a16:creationId xmlns:a16="http://schemas.microsoft.com/office/drawing/2014/main" id="{1DBB8012-75CA-4207-8513-744EA2D5D6BE}"/>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1" name="Straight Arrow Connector 337">
              <a:extLst>
                <a:ext uri="{FF2B5EF4-FFF2-40B4-BE49-F238E27FC236}">
                  <a16:creationId xmlns:a16="http://schemas.microsoft.com/office/drawing/2014/main" id="{63B7891E-CD95-4EF8-9B49-3AFCB371A203}"/>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2" name="Straight Arrow Connector 338">
              <a:extLst>
                <a:ext uri="{FF2B5EF4-FFF2-40B4-BE49-F238E27FC236}">
                  <a16:creationId xmlns:a16="http://schemas.microsoft.com/office/drawing/2014/main" id="{305116CB-36CF-474A-B09A-70676CE13DE4}"/>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3" name="Straight Arrow Connector 339">
              <a:extLst>
                <a:ext uri="{FF2B5EF4-FFF2-40B4-BE49-F238E27FC236}">
                  <a16:creationId xmlns:a16="http://schemas.microsoft.com/office/drawing/2014/main" id="{55F17085-ED19-4235-A05F-1778652BDC7C}"/>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4" name="Straight Arrow Connector 340">
              <a:extLst>
                <a:ext uri="{FF2B5EF4-FFF2-40B4-BE49-F238E27FC236}">
                  <a16:creationId xmlns:a16="http://schemas.microsoft.com/office/drawing/2014/main" id="{72E32EFE-5872-4967-8F37-312F1E27762D}"/>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5" name="Straight Arrow Connector 357">
              <a:extLst>
                <a:ext uri="{FF2B5EF4-FFF2-40B4-BE49-F238E27FC236}">
                  <a16:creationId xmlns:a16="http://schemas.microsoft.com/office/drawing/2014/main" id="{C21327B1-7228-4834-8561-3E3872A70426}"/>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6" name="Straight Arrow Connector 358">
              <a:extLst>
                <a:ext uri="{FF2B5EF4-FFF2-40B4-BE49-F238E27FC236}">
                  <a16:creationId xmlns:a16="http://schemas.microsoft.com/office/drawing/2014/main" id="{678EE409-425E-4562-BEE8-1276EE0AED5D}"/>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7" name="Straight Arrow Connector 359">
              <a:extLst>
                <a:ext uri="{FF2B5EF4-FFF2-40B4-BE49-F238E27FC236}">
                  <a16:creationId xmlns:a16="http://schemas.microsoft.com/office/drawing/2014/main" id="{0451A52C-269B-4D9B-9325-C572A6D09EF7}"/>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8" name="Straight Arrow Connector 360">
              <a:extLst>
                <a:ext uri="{FF2B5EF4-FFF2-40B4-BE49-F238E27FC236}">
                  <a16:creationId xmlns:a16="http://schemas.microsoft.com/office/drawing/2014/main" id="{562C3DC3-9DE9-422D-8483-AC213F1AD1D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39" name="TextBox 373">
              <a:extLst>
                <a:ext uri="{FF2B5EF4-FFF2-40B4-BE49-F238E27FC236}">
                  <a16:creationId xmlns:a16="http://schemas.microsoft.com/office/drawing/2014/main" id="{834C9F57-EDCF-4A5B-BB8D-9FA80FF49A61}"/>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140" name="TextBox 374">
              <a:extLst>
                <a:ext uri="{FF2B5EF4-FFF2-40B4-BE49-F238E27FC236}">
                  <a16:creationId xmlns:a16="http://schemas.microsoft.com/office/drawing/2014/main" id="{22B5888A-5648-49D9-847C-0F0D15D04B9D}"/>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141" name="TextBox 375">
              <a:extLst>
                <a:ext uri="{FF2B5EF4-FFF2-40B4-BE49-F238E27FC236}">
                  <a16:creationId xmlns:a16="http://schemas.microsoft.com/office/drawing/2014/main" id="{7CF2E0F6-25E9-4CC8-822E-87C3D9344C7C}"/>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142" name="TextBox 376">
              <a:extLst>
                <a:ext uri="{FF2B5EF4-FFF2-40B4-BE49-F238E27FC236}">
                  <a16:creationId xmlns:a16="http://schemas.microsoft.com/office/drawing/2014/main" id="{059BF45E-CA40-4DD8-BE07-AB98A17A5D2C}"/>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143" name="Straight Arrow Connector 379">
              <a:extLst>
                <a:ext uri="{FF2B5EF4-FFF2-40B4-BE49-F238E27FC236}">
                  <a16:creationId xmlns:a16="http://schemas.microsoft.com/office/drawing/2014/main" id="{0D8D44AF-A020-4BD8-9CEF-02832120761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44" name="Rounded Rectangle 39">
              <a:extLst>
                <a:ext uri="{FF2B5EF4-FFF2-40B4-BE49-F238E27FC236}">
                  <a16:creationId xmlns:a16="http://schemas.microsoft.com/office/drawing/2014/main" id="{DEEEE01C-B9B3-4787-95B1-FC0C04D9CA7B}"/>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145" name="Straight Arrow Connector 385">
              <a:extLst>
                <a:ext uri="{FF2B5EF4-FFF2-40B4-BE49-F238E27FC236}">
                  <a16:creationId xmlns:a16="http://schemas.microsoft.com/office/drawing/2014/main" id="{2A5C62F7-1166-4CB9-BC5B-40C6DA25ABE6}"/>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46" name="TextBox 389">
              <a:extLst>
                <a:ext uri="{FF2B5EF4-FFF2-40B4-BE49-F238E27FC236}">
                  <a16:creationId xmlns:a16="http://schemas.microsoft.com/office/drawing/2014/main" id="{0A361FA5-9613-441A-896B-AB07562CA351}"/>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147" name="TextBox 390">
              <a:extLst>
                <a:ext uri="{FF2B5EF4-FFF2-40B4-BE49-F238E27FC236}">
                  <a16:creationId xmlns:a16="http://schemas.microsoft.com/office/drawing/2014/main" id="{A04AF54D-340F-42F1-B5EA-9C530266F29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148" name="Straight Arrow Connector 395">
              <a:extLst>
                <a:ext uri="{FF2B5EF4-FFF2-40B4-BE49-F238E27FC236}">
                  <a16:creationId xmlns:a16="http://schemas.microsoft.com/office/drawing/2014/main" id="{1E974687-0725-4F0F-B450-957BA904F131}"/>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49" name="TextBox 396">
              <a:extLst>
                <a:ext uri="{FF2B5EF4-FFF2-40B4-BE49-F238E27FC236}">
                  <a16:creationId xmlns:a16="http://schemas.microsoft.com/office/drawing/2014/main" id="{AF4AF5BB-9B3B-48D8-8493-016669FE4F6B}"/>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150" name="TextBox 397">
              <a:extLst>
                <a:ext uri="{FF2B5EF4-FFF2-40B4-BE49-F238E27FC236}">
                  <a16:creationId xmlns:a16="http://schemas.microsoft.com/office/drawing/2014/main" id="{F7174365-78B0-431A-A188-017B2DCD8025}"/>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151" name="TextBox 398">
              <a:extLst>
                <a:ext uri="{FF2B5EF4-FFF2-40B4-BE49-F238E27FC236}">
                  <a16:creationId xmlns:a16="http://schemas.microsoft.com/office/drawing/2014/main" id="{A9AF1177-E7F6-46E7-A63D-963F08F0BDB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152" name="TextBox 400">
              <a:extLst>
                <a:ext uri="{FF2B5EF4-FFF2-40B4-BE49-F238E27FC236}">
                  <a16:creationId xmlns:a16="http://schemas.microsoft.com/office/drawing/2014/main" id="{28D4B0A7-87F3-40CB-B5C5-98517C55FE16}"/>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153" name="TextBox 403">
              <a:extLst>
                <a:ext uri="{FF2B5EF4-FFF2-40B4-BE49-F238E27FC236}">
                  <a16:creationId xmlns:a16="http://schemas.microsoft.com/office/drawing/2014/main" id="{5A7B2F11-8701-4EB8-AADF-F6499BAA1791}"/>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154" name="TextBox 404">
              <a:extLst>
                <a:ext uri="{FF2B5EF4-FFF2-40B4-BE49-F238E27FC236}">
                  <a16:creationId xmlns:a16="http://schemas.microsoft.com/office/drawing/2014/main" id="{73146DFB-5A23-404E-AC24-287D17B95CFA}"/>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155" name="Straight Arrow Connector 405">
              <a:extLst>
                <a:ext uri="{FF2B5EF4-FFF2-40B4-BE49-F238E27FC236}">
                  <a16:creationId xmlns:a16="http://schemas.microsoft.com/office/drawing/2014/main" id="{271C61BA-AFA9-4655-9534-32D5214D55E3}"/>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6" name="Straight Arrow Connector 406">
              <a:extLst>
                <a:ext uri="{FF2B5EF4-FFF2-40B4-BE49-F238E27FC236}">
                  <a16:creationId xmlns:a16="http://schemas.microsoft.com/office/drawing/2014/main" id="{723B5CE4-B4ED-4272-BACB-791D1FA2605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7" name="Straight Arrow Connector 407">
              <a:extLst>
                <a:ext uri="{FF2B5EF4-FFF2-40B4-BE49-F238E27FC236}">
                  <a16:creationId xmlns:a16="http://schemas.microsoft.com/office/drawing/2014/main" id="{3B2ED8F3-FF0B-4F03-8075-D1A7200BDB1A}"/>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8" name="Straight Arrow Connector 411">
              <a:extLst>
                <a:ext uri="{FF2B5EF4-FFF2-40B4-BE49-F238E27FC236}">
                  <a16:creationId xmlns:a16="http://schemas.microsoft.com/office/drawing/2014/main" id="{84539FA2-39EF-4B7B-A932-B4D5AB75A515}"/>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9" name="Straight Arrow Connector 412">
              <a:extLst>
                <a:ext uri="{FF2B5EF4-FFF2-40B4-BE49-F238E27FC236}">
                  <a16:creationId xmlns:a16="http://schemas.microsoft.com/office/drawing/2014/main" id="{E1E59990-4AD5-4E3A-B922-DE0CD006175F}"/>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0" name="Straight Arrow Connector 419">
              <a:extLst>
                <a:ext uri="{FF2B5EF4-FFF2-40B4-BE49-F238E27FC236}">
                  <a16:creationId xmlns:a16="http://schemas.microsoft.com/office/drawing/2014/main" id="{99AF1FCC-196C-4BEE-A502-D64565D75787}"/>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1" name="Rectangle 71">
              <a:extLst>
                <a:ext uri="{FF2B5EF4-FFF2-40B4-BE49-F238E27FC236}">
                  <a16:creationId xmlns:a16="http://schemas.microsoft.com/office/drawing/2014/main" id="{235B7D97-0CC9-441C-96D9-DE67DB357493}"/>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162" name="Straight Arrow Connector 424">
              <a:extLst>
                <a:ext uri="{FF2B5EF4-FFF2-40B4-BE49-F238E27FC236}">
                  <a16:creationId xmlns:a16="http://schemas.microsoft.com/office/drawing/2014/main" id="{D4A9696D-B59D-45FA-935E-DE00CE1FF3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163" name="Group 425">
              <a:extLst>
                <a:ext uri="{FF2B5EF4-FFF2-40B4-BE49-F238E27FC236}">
                  <a16:creationId xmlns:a16="http://schemas.microsoft.com/office/drawing/2014/main" id="{ECA2A370-0498-4078-AFC0-3D614A8E710C}"/>
                </a:ext>
              </a:extLst>
            </p:cNvPr>
            <p:cNvGrpSpPr/>
            <p:nvPr/>
          </p:nvGrpSpPr>
          <p:grpSpPr>
            <a:xfrm>
              <a:off x="4864692" y="1988965"/>
              <a:ext cx="267579" cy="3183444"/>
              <a:chOff x="4864692" y="1772402"/>
              <a:chExt cx="267579" cy="3183444"/>
            </a:xfrm>
            <a:solidFill>
              <a:schemeClr val="bg2">
                <a:lumMod val="50000"/>
              </a:schemeClr>
            </a:solidFill>
          </p:grpSpPr>
          <p:sp>
            <p:nvSpPr>
              <p:cNvPr id="186" name="Rectangle 10">
                <a:extLst>
                  <a:ext uri="{FF2B5EF4-FFF2-40B4-BE49-F238E27FC236}">
                    <a16:creationId xmlns:a16="http://schemas.microsoft.com/office/drawing/2014/main" id="{BC73C31E-F9FF-4876-9194-45F02EDC1228}"/>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7" name="TextBox 401">
                <a:extLst>
                  <a:ext uri="{FF2B5EF4-FFF2-40B4-BE49-F238E27FC236}">
                    <a16:creationId xmlns:a16="http://schemas.microsoft.com/office/drawing/2014/main" id="{4B198085-F1CE-470A-AC0C-F6BCF122222A}"/>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164" name="Group 426">
              <a:extLst>
                <a:ext uri="{FF2B5EF4-FFF2-40B4-BE49-F238E27FC236}">
                  <a16:creationId xmlns:a16="http://schemas.microsoft.com/office/drawing/2014/main" id="{7945F4EE-9FF2-42C0-AD64-05D3BF32EC24}"/>
                </a:ext>
              </a:extLst>
            </p:cNvPr>
            <p:cNvGrpSpPr/>
            <p:nvPr/>
          </p:nvGrpSpPr>
          <p:grpSpPr>
            <a:xfrm>
              <a:off x="6697302" y="1988965"/>
              <a:ext cx="267579" cy="3192499"/>
              <a:chOff x="6697302" y="1772402"/>
              <a:chExt cx="267579" cy="3192499"/>
            </a:xfrm>
            <a:solidFill>
              <a:schemeClr val="bg2">
                <a:lumMod val="50000"/>
              </a:schemeClr>
            </a:solidFill>
          </p:grpSpPr>
          <p:sp>
            <p:nvSpPr>
              <p:cNvPr id="184" name="Rectangle 11">
                <a:extLst>
                  <a:ext uri="{FF2B5EF4-FFF2-40B4-BE49-F238E27FC236}">
                    <a16:creationId xmlns:a16="http://schemas.microsoft.com/office/drawing/2014/main" id="{06CAFFC1-CFCB-42A7-B691-CDB7AAE9B1D7}"/>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5" name="TextBox 402">
                <a:extLst>
                  <a:ext uri="{FF2B5EF4-FFF2-40B4-BE49-F238E27FC236}">
                    <a16:creationId xmlns:a16="http://schemas.microsoft.com/office/drawing/2014/main" id="{DDCB031D-B043-4AB5-ACB1-3BF1E2844528}"/>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165" name="TextBox 427">
              <a:extLst>
                <a:ext uri="{FF2B5EF4-FFF2-40B4-BE49-F238E27FC236}">
                  <a16:creationId xmlns:a16="http://schemas.microsoft.com/office/drawing/2014/main" id="{C86C0FE7-D621-42D5-9551-BA52409A114F}"/>
                </a:ext>
              </a:extLst>
            </p:cNvPr>
            <p:cNvSpPr txBox="1"/>
            <p:nvPr/>
          </p:nvSpPr>
          <p:spPr>
            <a:xfrm>
              <a:off x="1617148" y="428033"/>
              <a:ext cx="735520" cy="269179"/>
            </a:xfrm>
            <a:prstGeom prst="rect">
              <a:avLst/>
            </a:prstGeom>
            <a:noFill/>
          </p:spPr>
          <p:txBody>
            <a:bodyPr wrap="none" rtlCol="0">
              <a:spAutoFit/>
            </a:bodyPr>
            <a:lstStyle/>
            <a:p>
              <a:r>
                <a:rPr lang="es-MX" sz="1600" dirty="0">
                  <a:latin typeface="Helvetica Condensed" panose="020B0606020202030204" pitchFamily="34" charset="0"/>
                </a:rPr>
                <a:t>FETCH</a:t>
              </a:r>
              <a:endParaRPr lang="es-MX" sz="1800" dirty="0">
                <a:latin typeface="Helvetica Condensed" panose="020B0606020202030204" pitchFamily="34" charset="0"/>
              </a:endParaRPr>
            </a:p>
          </p:txBody>
        </p:sp>
        <p:cxnSp>
          <p:nvCxnSpPr>
            <p:cNvPr id="166" name="Straight Arrow Connector 428">
              <a:extLst>
                <a:ext uri="{FF2B5EF4-FFF2-40B4-BE49-F238E27FC236}">
                  <a16:creationId xmlns:a16="http://schemas.microsoft.com/office/drawing/2014/main" id="{AD702C88-44F4-458F-B1DE-88CAEA07C8CC}"/>
                </a:ext>
              </a:extLst>
            </p:cNvPr>
            <p:cNvCxnSpPr>
              <a:endCxn id="27"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8" name="Straight Arrow Connector 435">
              <a:extLst>
                <a:ext uri="{FF2B5EF4-FFF2-40B4-BE49-F238E27FC236}">
                  <a16:creationId xmlns:a16="http://schemas.microsoft.com/office/drawing/2014/main" id="{2D695107-810E-466A-BFC9-1CB2E66496F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9" name="Straight Arrow Connector 436">
              <a:extLst>
                <a:ext uri="{FF2B5EF4-FFF2-40B4-BE49-F238E27FC236}">
                  <a16:creationId xmlns:a16="http://schemas.microsoft.com/office/drawing/2014/main" id="{CB7C2CCB-3F13-462C-BDCA-620E2CA86301}"/>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0" name="Straight Arrow Connector 437">
              <a:extLst>
                <a:ext uri="{FF2B5EF4-FFF2-40B4-BE49-F238E27FC236}">
                  <a16:creationId xmlns:a16="http://schemas.microsoft.com/office/drawing/2014/main" id="{C6F285D1-E8C5-473F-AB9C-5E3138F56F6D}"/>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1" name="TextBox 438">
              <a:extLst>
                <a:ext uri="{FF2B5EF4-FFF2-40B4-BE49-F238E27FC236}">
                  <a16:creationId xmlns:a16="http://schemas.microsoft.com/office/drawing/2014/main" id="{BC45F2A9-81DF-4E29-910D-7D1CD2C3F615}"/>
                </a:ext>
              </a:extLst>
            </p:cNvPr>
            <p:cNvSpPr txBox="1"/>
            <p:nvPr/>
          </p:nvSpPr>
          <p:spPr>
            <a:xfrm>
              <a:off x="3702123" y="386245"/>
              <a:ext cx="900269" cy="269179"/>
            </a:xfrm>
            <a:prstGeom prst="rect">
              <a:avLst/>
            </a:prstGeom>
            <a:noFill/>
          </p:spPr>
          <p:txBody>
            <a:bodyPr wrap="none" rtlCol="0">
              <a:spAutoFit/>
            </a:bodyPr>
            <a:lstStyle/>
            <a:p>
              <a:r>
                <a:rPr lang="es-MX" sz="1600" dirty="0">
                  <a:latin typeface="Helvetica Condensed" panose="020B0606020202030204" pitchFamily="34" charset="0"/>
                </a:rPr>
                <a:t>DECODE</a:t>
              </a:r>
              <a:endParaRPr lang="es-MX" sz="1800" dirty="0">
                <a:latin typeface="Helvetica Condensed" panose="020B0606020202030204" pitchFamily="34" charset="0"/>
              </a:endParaRPr>
            </a:p>
          </p:txBody>
        </p:sp>
        <p:sp>
          <p:nvSpPr>
            <p:cNvPr id="172" name="TextBox 439">
              <a:extLst>
                <a:ext uri="{FF2B5EF4-FFF2-40B4-BE49-F238E27FC236}">
                  <a16:creationId xmlns:a16="http://schemas.microsoft.com/office/drawing/2014/main" id="{C272AB91-B331-436B-9B7B-01437BBF89DA}"/>
                </a:ext>
              </a:extLst>
            </p:cNvPr>
            <p:cNvSpPr txBox="1"/>
            <p:nvPr/>
          </p:nvSpPr>
          <p:spPr>
            <a:xfrm>
              <a:off x="5167227" y="382357"/>
              <a:ext cx="1692701" cy="269179"/>
            </a:xfrm>
            <a:prstGeom prst="rect">
              <a:avLst/>
            </a:prstGeom>
            <a:noFill/>
          </p:spPr>
          <p:txBody>
            <a:bodyPr wrap="none" rtlCol="0">
              <a:spAutoFit/>
            </a:bodyPr>
            <a:lstStyle/>
            <a:p>
              <a:r>
                <a:rPr lang="es-MX" sz="1600" dirty="0">
                  <a:latin typeface="Helvetica Condensed" panose="020B0606020202030204" pitchFamily="34" charset="0"/>
                </a:rPr>
                <a:t>READ REGISTERS</a:t>
              </a:r>
            </a:p>
          </p:txBody>
        </p:sp>
        <p:sp>
          <p:nvSpPr>
            <p:cNvPr id="173" name="TextBox 440">
              <a:extLst>
                <a:ext uri="{FF2B5EF4-FFF2-40B4-BE49-F238E27FC236}">
                  <a16:creationId xmlns:a16="http://schemas.microsoft.com/office/drawing/2014/main" id="{F5E99454-81D3-43B6-B791-6C0600CCE40A}"/>
                </a:ext>
              </a:extLst>
            </p:cNvPr>
            <p:cNvSpPr txBox="1"/>
            <p:nvPr/>
          </p:nvSpPr>
          <p:spPr>
            <a:xfrm>
              <a:off x="7332176" y="379984"/>
              <a:ext cx="976517" cy="269179"/>
            </a:xfrm>
            <a:prstGeom prst="rect">
              <a:avLst/>
            </a:prstGeom>
            <a:noFill/>
          </p:spPr>
          <p:txBody>
            <a:bodyPr wrap="none" rtlCol="0">
              <a:spAutoFit/>
            </a:bodyPr>
            <a:lstStyle/>
            <a:p>
              <a:r>
                <a:rPr lang="es-MX" sz="1600" dirty="0">
                  <a:latin typeface="Helvetica Condensed" panose="020B0606020202030204" pitchFamily="34" charset="0"/>
                </a:rPr>
                <a:t>EXECUTE</a:t>
              </a:r>
              <a:endParaRPr lang="es-MX" sz="1800" dirty="0">
                <a:latin typeface="Helvetica Condensed" panose="020B0606020202030204" pitchFamily="34" charset="0"/>
              </a:endParaRPr>
            </a:p>
          </p:txBody>
        </p:sp>
        <p:sp>
          <p:nvSpPr>
            <p:cNvPr id="174" name="TextBox 441">
              <a:extLst>
                <a:ext uri="{FF2B5EF4-FFF2-40B4-BE49-F238E27FC236}">
                  <a16:creationId xmlns:a16="http://schemas.microsoft.com/office/drawing/2014/main" id="{FEC9EEAE-405D-43DD-877B-EB1DB11D4B45}"/>
                </a:ext>
              </a:extLst>
            </p:cNvPr>
            <p:cNvSpPr txBox="1"/>
            <p:nvPr/>
          </p:nvSpPr>
          <p:spPr>
            <a:xfrm>
              <a:off x="8808997" y="383438"/>
              <a:ext cx="1687637" cy="269179"/>
            </a:xfrm>
            <a:prstGeom prst="rect">
              <a:avLst/>
            </a:prstGeom>
            <a:noFill/>
          </p:spPr>
          <p:txBody>
            <a:bodyPr wrap="none" rtlCol="0">
              <a:spAutoFit/>
            </a:bodyPr>
            <a:lstStyle/>
            <a:p>
              <a:r>
                <a:rPr lang="es-MX" sz="1600" dirty="0">
                  <a:latin typeface="Helvetica Condensed" panose="020B0606020202030204" pitchFamily="34" charset="0"/>
                </a:rPr>
                <a:t>MEMORY ACCESS</a:t>
              </a:r>
            </a:p>
          </p:txBody>
        </p:sp>
        <p:sp>
          <p:nvSpPr>
            <p:cNvPr id="175" name="TextBox 442">
              <a:extLst>
                <a:ext uri="{FF2B5EF4-FFF2-40B4-BE49-F238E27FC236}">
                  <a16:creationId xmlns:a16="http://schemas.microsoft.com/office/drawing/2014/main" id="{462618B5-D09C-4442-85D3-B99A267278DC}"/>
                </a:ext>
              </a:extLst>
            </p:cNvPr>
            <p:cNvSpPr txBox="1"/>
            <p:nvPr/>
          </p:nvSpPr>
          <p:spPr>
            <a:xfrm>
              <a:off x="10555865" y="388960"/>
              <a:ext cx="1239300" cy="269179"/>
            </a:xfrm>
            <a:prstGeom prst="rect">
              <a:avLst/>
            </a:prstGeom>
            <a:noFill/>
          </p:spPr>
          <p:txBody>
            <a:bodyPr wrap="none" rtlCol="0">
              <a:spAutoFit/>
            </a:bodyPr>
            <a:lstStyle/>
            <a:p>
              <a:r>
                <a:rPr lang="es-MX" sz="1600" dirty="0">
                  <a:latin typeface="Helvetica Condensed" panose="020B0606020202030204" pitchFamily="34" charset="0"/>
                </a:rPr>
                <a:t>WRITE BACK</a:t>
              </a:r>
            </a:p>
          </p:txBody>
        </p:sp>
        <p:cxnSp>
          <p:nvCxnSpPr>
            <p:cNvPr id="176" name="Straight Arrow Connector 166">
              <a:extLst>
                <a:ext uri="{FF2B5EF4-FFF2-40B4-BE49-F238E27FC236}">
                  <a16:creationId xmlns:a16="http://schemas.microsoft.com/office/drawing/2014/main" id="{0CE0E1F3-9ACF-48E2-BE6D-998FF9284F19}"/>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7" name="Straight Connector 167">
              <a:extLst>
                <a:ext uri="{FF2B5EF4-FFF2-40B4-BE49-F238E27FC236}">
                  <a16:creationId xmlns:a16="http://schemas.microsoft.com/office/drawing/2014/main" id="{C7532EEF-0755-49D0-85DC-08014B8DF16C}"/>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Arrow Connector 171">
              <a:extLst>
                <a:ext uri="{FF2B5EF4-FFF2-40B4-BE49-F238E27FC236}">
                  <a16:creationId xmlns:a16="http://schemas.microsoft.com/office/drawing/2014/main" id="{A3ECBCAE-17C7-49D7-8E92-9CE409CF29C3}"/>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9" name="Straight Connector 176">
              <a:extLst>
                <a:ext uri="{FF2B5EF4-FFF2-40B4-BE49-F238E27FC236}">
                  <a16:creationId xmlns:a16="http://schemas.microsoft.com/office/drawing/2014/main" id="{1FD9E114-E010-410D-8875-64A53F8B9F37}"/>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Arrow Connector 178">
              <a:extLst>
                <a:ext uri="{FF2B5EF4-FFF2-40B4-BE49-F238E27FC236}">
                  <a16:creationId xmlns:a16="http://schemas.microsoft.com/office/drawing/2014/main" id="{5584BE6A-6A1E-466A-87A8-35B61ADAD02E}"/>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1" name="Straight Arrow Connector 182">
              <a:extLst>
                <a:ext uri="{FF2B5EF4-FFF2-40B4-BE49-F238E27FC236}">
                  <a16:creationId xmlns:a16="http://schemas.microsoft.com/office/drawing/2014/main" id="{41CBA8F2-1A26-4438-98A5-8BD0F1094921}"/>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2" name="Straight Arrow Connector 184">
              <a:extLst>
                <a:ext uri="{FF2B5EF4-FFF2-40B4-BE49-F238E27FC236}">
                  <a16:creationId xmlns:a16="http://schemas.microsoft.com/office/drawing/2014/main" id="{3516194F-2444-4CD4-B16B-76CAA5E1F842}"/>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83" name="Rectangle 3">
              <a:extLst>
                <a:ext uri="{FF2B5EF4-FFF2-40B4-BE49-F238E27FC236}">
                  <a16:creationId xmlns:a16="http://schemas.microsoft.com/office/drawing/2014/main" id="{C9F761B9-E225-4CBC-B339-CDCD298902FA}"/>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graphicFrame>
        <p:nvGraphicFramePr>
          <p:cNvPr id="199" name="Tabla 196">
            <a:extLst>
              <a:ext uri="{FF2B5EF4-FFF2-40B4-BE49-F238E27FC236}">
                <a16:creationId xmlns:a16="http://schemas.microsoft.com/office/drawing/2014/main" id="{E6363422-B24C-48F1-AD1D-1EA610AF9017}"/>
              </a:ext>
            </a:extLst>
          </p:cNvPr>
          <p:cNvGraphicFramePr>
            <a:graphicFrameLocks noGrp="1"/>
          </p:cNvGraphicFramePr>
          <p:nvPr>
            <p:extLst>
              <p:ext uri="{D42A27DB-BD31-4B8C-83A1-F6EECF244321}">
                <p14:modId xmlns:p14="http://schemas.microsoft.com/office/powerpoint/2010/main" val="3441353931"/>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R2 + R3</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Tree>
    <p:extLst>
      <p:ext uri="{BB962C8B-B14F-4D97-AF65-F5344CB8AC3E}">
        <p14:creationId xmlns:p14="http://schemas.microsoft.com/office/powerpoint/2010/main" val="46744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865A7E01-41F0-93AE-1151-F597F6D24D65}"/>
              </a:ext>
            </a:extLst>
          </p:cNvPr>
          <p:cNvSpPr>
            <a:spLocks noGrp="1"/>
          </p:cNvSpPr>
          <p:nvPr>
            <p:ph type="body" sz="quarter" idx="13"/>
          </p:nvPr>
        </p:nvSpPr>
        <p:spPr/>
        <p:txBody>
          <a:bodyPr/>
          <a:lstStyle/>
          <a:p>
            <a:endParaRPr lang="es-MX"/>
          </a:p>
        </p:txBody>
      </p:sp>
      <p:sp>
        <p:nvSpPr>
          <p:cNvPr id="7" name="Marcador de número de diapositiva 6"/>
          <p:cNvSpPr>
            <a:spLocks noGrp="1"/>
          </p:cNvSpPr>
          <p:nvPr>
            <p:ph type="sldNum" sz="quarter" idx="4"/>
          </p:nvPr>
        </p:nvSpPr>
        <p:spPr/>
        <p:txBody>
          <a:bodyPr/>
          <a:lstStyle/>
          <a:p>
            <a:fld id="{DAEF4D36-AE85-49C9-90DE-66D02B257272}" type="slidenum">
              <a:rPr lang="en-US" smtClean="0"/>
              <a:pPr/>
              <a:t>20</a:t>
            </a:fld>
            <a:endParaRPr lang="en-US" dirty="0"/>
          </a:p>
        </p:txBody>
      </p:sp>
      <p:sp>
        <p:nvSpPr>
          <p:cNvPr id="12" name="Marcador de texto 9">
            <a:extLst>
              <a:ext uri="{FF2B5EF4-FFF2-40B4-BE49-F238E27FC236}">
                <a16:creationId xmlns:a16="http://schemas.microsoft.com/office/drawing/2014/main" id="{0956D1B9-B55A-494F-B470-5918D36D3819}"/>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SEGMENTO DE CÓDIGO</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Instrucción    |   PC   |   Comentarios</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ES" sz="1800" dirty="0" err="1">
                <a:solidFill>
                  <a:schemeClr val="accent2">
                    <a:lumMod val="75000"/>
                  </a:schemeClr>
                </a:solidFill>
                <a:latin typeface="Courier" panose="02060409020205020404" pitchFamily="49" charset="0"/>
                <a:ea typeface="A-OTF Shin Go Pro L" panose="020B0300000000000000" pitchFamily="34" charset="-128"/>
              </a:rPr>
              <a:t>lw</a:t>
            </a:r>
            <a:r>
              <a:rPr lang="es-ES" sz="1800" dirty="0">
                <a:solidFill>
                  <a:schemeClr val="accent2">
                    <a:lumMod val="75000"/>
                  </a:schemeClr>
                </a:solidFill>
                <a:latin typeface="Courier" panose="02060409020205020404" pitchFamily="49" charset="0"/>
                <a:ea typeface="A-OTF Shin Go Pro L" panose="020B0300000000000000" pitchFamily="34" charset="-128"/>
              </a:rPr>
              <a:t> a0, 0x4000(</a:t>
            </a:r>
            <a:r>
              <a:rPr lang="es-ES" sz="1800" dirty="0" err="1">
                <a:solidFill>
                  <a:schemeClr val="accent2">
                    <a:lumMod val="75000"/>
                  </a:schemeClr>
                </a:solidFill>
                <a:latin typeface="Courier" panose="02060409020205020404" pitchFamily="49" charset="0"/>
                <a:ea typeface="A-OTF Shin Go Pro L" panose="020B0300000000000000" pitchFamily="34" charset="-128"/>
              </a:rPr>
              <a:t>zero</a:t>
            </a:r>
            <a:r>
              <a:rPr lang="es-ES" sz="1800" dirty="0">
                <a:solidFill>
                  <a:schemeClr val="accent2">
                    <a:lumMod val="75000"/>
                  </a:schemeClr>
                </a:solidFill>
                <a:latin typeface="Courier" panose="02060409020205020404" pitchFamily="49" charset="0"/>
                <a:ea typeface="A-OTF Shin Go Pro L" panose="020B0300000000000000" pitchFamily="34" charset="-128"/>
              </a:rPr>
              <a:t>)      #0000     carga cero al registro a0 para acumular el resultado</a:t>
            </a:r>
          </a:p>
          <a:p>
            <a:r>
              <a:rPr lang="es-ES" sz="1800" dirty="0" err="1">
                <a:solidFill>
                  <a:schemeClr val="accent2">
                    <a:lumMod val="75000"/>
                  </a:schemeClr>
                </a:solidFill>
                <a:latin typeface="Courier" panose="02060409020205020404" pitchFamily="49" charset="0"/>
                <a:ea typeface="A-OTF Shin Go Pro L" panose="020B0300000000000000" pitchFamily="34" charset="-128"/>
              </a:rPr>
              <a:t>lw</a:t>
            </a:r>
            <a:r>
              <a:rPr lang="es-ES" sz="1800" dirty="0">
                <a:solidFill>
                  <a:schemeClr val="accent2">
                    <a:lumMod val="75000"/>
                  </a:schemeClr>
                </a:solidFill>
                <a:latin typeface="Courier" panose="02060409020205020404" pitchFamily="49" charset="0"/>
                <a:ea typeface="A-OTF Shin Go Pro L" panose="020B0300000000000000" pitchFamily="34" charset="-128"/>
              </a:rPr>
              <a:t> a2, 0x4004(</a:t>
            </a:r>
            <a:r>
              <a:rPr lang="es-ES" sz="1800" dirty="0" err="1">
                <a:solidFill>
                  <a:schemeClr val="accent2">
                    <a:lumMod val="75000"/>
                  </a:schemeClr>
                </a:solidFill>
                <a:latin typeface="Courier" panose="02060409020205020404" pitchFamily="49" charset="0"/>
                <a:ea typeface="A-OTF Shin Go Pro L" panose="020B0300000000000000" pitchFamily="34" charset="-128"/>
              </a:rPr>
              <a:t>zero</a:t>
            </a:r>
            <a:r>
              <a:rPr lang="es-ES" sz="1800" dirty="0">
                <a:solidFill>
                  <a:schemeClr val="accent2">
                    <a:lumMod val="75000"/>
                  </a:schemeClr>
                </a:solidFill>
                <a:latin typeface="Courier" panose="02060409020205020404" pitchFamily="49" charset="0"/>
                <a:ea typeface="A-OTF Shin Go Pro L" panose="020B0300000000000000" pitchFamily="34" charset="-128"/>
              </a:rPr>
              <a:t>)      #0004     carga un elemento de la matriz 1</a:t>
            </a:r>
          </a:p>
          <a:p>
            <a:r>
              <a:rPr lang="es-ES" sz="1800" dirty="0" err="1">
                <a:solidFill>
                  <a:schemeClr val="accent2">
                    <a:lumMod val="75000"/>
                  </a:schemeClr>
                </a:solidFill>
                <a:latin typeface="Courier" panose="02060409020205020404" pitchFamily="49" charset="0"/>
                <a:ea typeface="A-OTF Shin Go Pro L" panose="020B0300000000000000" pitchFamily="34" charset="-128"/>
              </a:rPr>
              <a:t>lw</a:t>
            </a:r>
            <a:r>
              <a:rPr lang="es-ES" sz="1800" dirty="0">
                <a:solidFill>
                  <a:schemeClr val="accent2">
                    <a:lumMod val="75000"/>
                  </a:schemeClr>
                </a:solidFill>
                <a:latin typeface="Courier" panose="02060409020205020404" pitchFamily="49" charset="0"/>
                <a:ea typeface="A-OTF Shin Go Pro L" panose="020B0300000000000000" pitchFamily="34" charset="-128"/>
              </a:rPr>
              <a:t> a3, 0x4008(</a:t>
            </a:r>
            <a:r>
              <a:rPr lang="es-ES" sz="1800" dirty="0" err="1">
                <a:solidFill>
                  <a:schemeClr val="accent2">
                    <a:lumMod val="75000"/>
                  </a:schemeClr>
                </a:solidFill>
                <a:latin typeface="Courier" panose="02060409020205020404" pitchFamily="49" charset="0"/>
                <a:ea typeface="A-OTF Shin Go Pro L" panose="020B0300000000000000" pitchFamily="34" charset="-128"/>
              </a:rPr>
              <a:t>zero</a:t>
            </a:r>
            <a:r>
              <a:rPr lang="es-ES" sz="1800" dirty="0">
                <a:solidFill>
                  <a:schemeClr val="accent2">
                    <a:lumMod val="75000"/>
                  </a:schemeClr>
                </a:solidFill>
                <a:latin typeface="Courier" panose="02060409020205020404" pitchFamily="49" charset="0"/>
                <a:ea typeface="A-OTF Shin Go Pro L" panose="020B0300000000000000" pitchFamily="34" charset="-128"/>
              </a:rPr>
              <a:t>)      #0008     carga un elemento de la matriz 2</a:t>
            </a:r>
          </a:p>
          <a:p>
            <a:r>
              <a:rPr lang="es-ES" sz="1800" dirty="0" err="1">
                <a:solidFill>
                  <a:schemeClr val="accent2">
                    <a:lumMod val="75000"/>
                  </a:schemeClr>
                </a:solidFill>
                <a:latin typeface="Courier" panose="02060409020205020404" pitchFamily="49" charset="0"/>
                <a:ea typeface="A-OTF Shin Go Pro L" panose="020B0300000000000000" pitchFamily="34" charset="-128"/>
              </a:rPr>
              <a:t>lw</a:t>
            </a:r>
            <a:r>
              <a:rPr lang="es-ES" sz="1800" dirty="0">
                <a:solidFill>
                  <a:schemeClr val="accent2">
                    <a:lumMod val="75000"/>
                  </a:schemeClr>
                </a:solidFill>
                <a:latin typeface="Courier" panose="02060409020205020404" pitchFamily="49" charset="0"/>
                <a:ea typeface="A-OTF Shin Go Pro L" panose="020B0300000000000000" pitchFamily="34" charset="-128"/>
              </a:rPr>
              <a:t> a4, 0x400c(</a:t>
            </a:r>
            <a:r>
              <a:rPr lang="es-ES" sz="1800" dirty="0" err="1">
                <a:solidFill>
                  <a:schemeClr val="accent2">
                    <a:lumMod val="75000"/>
                  </a:schemeClr>
                </a:solidFill>
                <a:latin typeface="Courier" panose="02060409020205020404" pitchFamily="49" charset="0"/>
                <a:ea typeface="A-OTF Shin Go Pro L" panose="020B0300000000000000" pitchFamily="34" charset="-128"/>
              </a:rPr>
              <a:t>zero</a:t>
            </a:r>
            <a:r>
              <a:rPr lang="es-ES" sz="1800" dirty="0">
                <a:solidFill>
                  <a:schemeClr val="accent2">
                    <a:lumMod val="75000"/>
                  </a:schemeClr>
                </a:solidFill>
                <a:latin typeface="Courier" panose="02060409020205020404" pitchFamily="49" charset="0"/>
                <a:ea typeface="A-OTF Shin Go Pro L" panose="020B0300000000000000" pitchFamily="34" charset="-128"/>
              </a:rPr>
              <a:t>)      #000c     carga el valor 1 al registro a4 para decrementar el acumulador</a:t>
            </a:r>
          </a:p>
          <a:p>
            <a:r>
              <a:rPr lang="es-ES" sz="1800" dirty="0" err="1">
                <a:solidFill>
                  <a:schemeClr val="accent2">
                    <a:lumMod val="75000"/>
                  </a:schemeClr>
                </a:solidFill>
                <a:latin typeface="Courier" panose="02060409020205020404" pitchFamily="49" charset="0"/>
                <a:ea typeface="A-OTF Shin Go Pro L" panose="020B0300000000000000" pitchFamily="34" charset="-128"/>
              </a:rPr>
              <a:t>lw</a:t>
            </a:r>
            <a:r>
              <a:rPr lang="es-ES" sz="1800" dirty="0">
                <a:solidFill>
                  <a:schemeClr val="accent2">
                    <a:lumMod val="75000"/>
                  </a:schemeClr>
                </a:solidFill>
                <a:latin typeface="Courier" panose="02060409020205020404" pitchFamily="49" charset="0"/>
                <a:ea typeface="A-OTF Shin Go Pro L" panose="020B0300000000000000" pitchFamily="34" charset="-128"/>
              </a:rPr>
              <a:t> </a:t>
            </a:r>
            <a:r>
              <a:rPr lang="es-ES" sz="1800" dirty="0" err="1">
                <a:solidFill>
                  <a:schemeClr val="accent2">
                    <a:lumMod val="75000"/>
                  </a:schemeClr>
                </a:solidFill>
                <a:latin typeface="Courier" panose="02060409020205020404" pitchFamily="49" charset="0"/>
                <a:ea typeface="A-OTF Shin Go Pro L" panose="020B0300000000000000" pitchFamily="34" charset="-128"/>
              </a:rPr>
              <a:t>ra</a:t>
            </a:r>
            <a:r>
              <a:rPr lang="es-ES" sz="1800" dirty="0">
                <a:solidFill>
                  <a:schemeClr val="accent2">
                    <a:lumMod val="75000"/>
                  </a:schemeClr>
                </a:solidFill>
                <a:latin typeface="Courier" panose="02060409020205020404" pitchFamily="49" charset="0"/>
                <a:ea typeface="A-OTF Shin Go Pro L" panose="020B0300000000000000" pitchFamily="34" charset="-128"/>
              </a:rPr>
              <a:t>, 0x4010(</a:t>
            </a:r>
            <a:r>
              <a:rPr lang="es-ES" sz="1800" dirty="0" err="1">
                <a:solidFill>
                  <a:schemeClr val="accent2">
                    <a:lumMod val="75000"/>
                  </a:schemeClr>
                </a:solidFill>
                <a:latin typeface="Courier" panose="02060409020205020404" pitchFamily="49" charset="0"/>
                <a:ea typeface="A-OTF Shin Go Pro L" panose="020B0300000000000000" pitchFamily="34" charset="-128"/>
              </a:rPr>
              <a:t>zero</a:t>
            </a:r>
            <a:r>
              <a:rPr lang="es-ES" sz="1800" dirty="0">
                <a:solidFill>
                  <a:schemeClr val="accent2">
                    <a:lumMod val="75000"/>
                  </a:schemeClr>
                </a:solidFill>
                <a:latin typeface="Courier" panose="02060409020205020404" pitchFamily="49" charset="0"/>
                <a:ea typeface="A-OTF Shin Go Pro L" panose="020B0300000000000000" pitchFamily="34" charset="-128"/>
              </a:rPr>
              <a:t>)      #0010     carga la dirección de retorno</a:t>
            </a:r>
          </a:p>
          <a:p>
            <a:r>
              <a:rPr lang="es-ES" sz="1800" dirty="0">
                <a:solidFill>
                  <a:schemeClr val="accent2">
                    <a:lumMod val="75000"/>
                  </a:schemeClr>
                </a:solidFill>
                <a:latin typeface="Courier" panose="02060409020205020404" pitchFamily="49" charset="0"/>
                <a:ea typeface="A-OTF Shin Go Pro L" panose="020B0300000000000000" pitchFamily="34" charset="-128"/>
              </a:rPr>
              <a:t>j </a:t>
            </a:r>
            <a:r>
              <a:rPr lang="es-ES"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ES" sz="1800" dirty="0">
                <a:solidFill>
                  <a:schemeClr val="accent2">
                    <a:lumMod val="75000"/>
                  </a:schemeClr>
                </a:solidFill>
                <a:latin typeface="Courier" panose="02060409020205020404" pitchFamily="49" charset="0"/>
                <a:ea typeface="A-OTF Shin Go Pro L" panose="020B0300000000000000" pitchFamily="34" charset="-128"/>
              </a:rPr>
              <a:t> 	     #0014     salta a la función </a:t>
            </a:r>
            <a:r>
              <a:rPr lang="es-ES"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ES" sz="1800" dirty="0">
                <a:solidFill>
                  <a:schemeClr val="accent2">
                    <a:lumMod val="75000"/>
                  </a:schemeClr>
                </a:solidFill>
                <a:latin typeface="Courier" panose="02060409020205020404" pitchFamily="49" charset="0"/>
                <a:ea typeface="A-OTF Shin Go Pro L" panose="020B0300000000000000" pitchFamily="34" charset="-128"/>
              </a:rPr>
              <a:t> </a:t>
            </a:r>
          </a:p>
          <a:p>
            <a:endParaRPr lang="es-ES" sz="1800" dirty="0">
              <a:solidFill>
                <a:schemeClr val="accent2">
                  <a:lumMod val="75000"/>
                </a:schemeClr>
              </a:solidFill>
              <a:latin typeface="Courier" panose="02060409020205020404" pitchFamily="49" charset="0"/>
              <a:ea typeface="A-OTF Shin Go Pro L" panose="020B0300000000000000" pitchFamily="34" charset="-128"/>
            </a:endParaRPr>
          </a:p>
          <a:p>
            <a:r>
              <a:rPr lang="es-ES"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ES" sz="1800" dirty="0">
                <a:solidFill>
                  <a:schemeClr val="accent2">
                    <a:lumMod val="75000"/>
                  </a:schemeClr>
                </a:solidFill>
                <a:latin typeface="Courier" panose="02060409020205020404" pitchFamily="49" charset="0"/>
                <a:ea typeface="A-OTF Shin Go Pro L" panose="020B0300000000000000" pitchFamily="34" charset="-128"/>
              </a:rPr>
              <a:t>:                #         regresa el valor de la multiplicación a través del registro a0</a:t>
            </a:r>
          </a:p>
          <a:p>
            <a:r>
              <a:rPr lang="es-ES" sz="1800" dirty="0" err="1">
                <a:solidFill>
                  <a:schemeClr val="accent2">
                    <a:lumMod val="75000"/>
                  </a:schemeClr>
                </a:solidFill>
                <a:latin typeface="Courier" panose="02060409020205020404" pitchFamily="49" charset="0"/>
                <a:ea typeface="A-OTF Shin Go Pro L" panose="020B0300000000000000" pitchFamily="34" charset="-128"/>
              </a:rPr>
              <a:t>add</a:t>
            </a:r>
            <a:r>
              <a:rPr lang="es-ES" sz="1800" dirty="0">
                <a:solidFill>
                  <a:schemeClr val="accent2">
                    <a:lumMod val="75000"/>
                  </a:schemeClr>
                </a:solidFill>
                <a:latin typeface="Courier" panose="02060409020205020404" pitchFamily="49" charset="0"/>
                <a:ea typeface="A-OTF Shin Go Pro L" panose="020B0300000000000000" pitchFamily="34" charset="-128"/>
              </a:rPr>
              <a:t> a0,a0,a2             #0088      </a:t>
            </a:r>
          </a:p>
          <a:p>
            <a:r>
              <a:rPr lang="es-ES" sz="1800" dirty="0">
                <a:solidFill>
                  <a:schemeClr val="accent2">
                    <a:lumMod val="75000"/>
                  </a:schemeClr>
                </a:solidFill>
                <a:latin typeface="Courier" panose="02060409020205020404" pitchFamily="49" charset="0"/>
                <a:ea typeface="A-OTF Shin Go Pro L" panose="020B0300000000000000" pitchFamily="34" charset="-128"/>
              </a:rPr>
              <a:t>sub a3,a3,a4             #008c     el valor del registro a4 (1) es usado como variable auxiliar</a:t>
            </a:r>
          </a:p>
          <a:p>
            <a:r>
              <a:rPr lang="es-ES" sz="1800" dirty="0" err="1">
                <a:solidFill>
                  <a:schemeClr val="accent2">
                    <a:lumMod val="75000"/>
                  </a:schemeClr>
                </a:solidFill>
                <a:latin typeface="Courier" panose="02060409020205020404" pitchFamily="49" charset="0"/>
                <a:ea typeface="A-OTF Shin Go Pro L" panose="020B0300000000000000" pitchFamily="34" charset="-128"/>
              </a:rPr>
              <a:t>beq</a:t>
            </a:r>
            <a:r>
              <a:rPr lang="es-ES" sz="1800" dirty="0">
                <a:solidFill>
                  <a:schemeClr val="accent2">
                    <a:lumMod val="75000"/>
                  </a:schemeClr>
                </a:solidFill>
                <a:latin typeface="Courier" panose="02060409020205020404" pitchFamily="49" charset="0"/>
                <a:ea typeface="A-OTF Shin Go Pro L" panose="020B0300000000000000" pitchFamily="34" charset="-128"/>
              </a:rPr>
              <a:t> a3,zero, </a:t>
            </a:r>
            <a:r>
              <a:rPr lang="es-ES"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ES"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ES" sz="1800" dirty="0">
                <a:solidFill>
                  <a:schemeClr val="accent2">
                    <a:lumMod val="75000"/>
                  </a:schemeClr>
                </a:solidFill>
                <a:latin typeface="Courier" panose="02060409020205020404" pitchFamily="49" charset="0"/>
                <a:ea typeface="A-OTF Shin Go Pro L" panose="020B0300000000000000" pitchFamily="34" charset="-128"/>
              </a:rPr>
              <a:t>j </a:t>
            </a:r>
            <a:r>
              <a:rPr lang="es-ES"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ES"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ES" sz="1800" dirty="0">
              <a:solidFill>
                <a:schemeClr val="accent2">
                  <a:lumMod val="75000"/>
                </a:schemeClr>
              </a:solidFill>
              <a:latin typeface="Courier" panose="02060409020205020404" pitchFamily="49" charset="0"/>
              <a:ea typeface="A-OTF Shin Go Pro L" panose="020B0300000000000000" pitchFamily="34" charset="-128"/>
            </a:endParaRPr>
          </a:p>
          <a:p>
            <a:r>
              <a:rPr lang="es-ES"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ES" sz="1800" dirty="0">
                <a:solidFill>
                  <a:schemeClr val="accent2">
                    <a:lumMod val="75000"/>
                  </a:schemeClr>
                </a:solidFill>
                <a:latin typeface="Courier" panose="02060409020205020404" pitchFamily="49" charset="0"/>
                <a:ea typeface="A-OTF Shin Go Pro L" panose="020B0300000000000000" pitchFamily="34" charset="-128"/>
              </a:rPr>
              <a:t>:</a:t>
            </a:r>
          </a:p>
          <a:p>
            <a:r>
              <a:rPr lang="es-ES" sz="1800" dirty="0" err="1">
                <a:solidFill>
                  <a:schemeClr val="accent2">
                    <a:lumMod val="75000"/>
                  </a:schemeClr>
                </a:solidFill>
                <a:latin typeface="Courier" panose="02060409020205020404" pitchFamily="49" charset="0"/>
                <a:ea typeface="A-OTF Shin Go Pro L" panose="020B0300000000000000" pitchFamily="34" charset="-128"/>
              </a:rPr>
              <a:t>jr</a:t>
            </a:r>
            <a:r>
              <a:rPr lang="es-ES" sz="1800" dirty="0">
                <a:solidFill>
                  <a:schemeClr val="accent2">
                    <a:lumMod val="75000"/>
                  </a:schemeClr>
                </a:solidFill>
                <a:latin typeface="Courier" panose="02060409020205020404" pitchFamily="49" charset="0"/>
                <a:ea typeface="A-OTF Shin Go Pro L" panose="020B0300000000000000" pitchFamily="34" charset="-128"/>
              </a:rPr>
              <a:t> </a:t>
            </a:r>
            <a:r>
              <a:rPr lang="es-ES" sz="1800" dirty="0" err="1">
                <a:solidFill>
                  <a:schemeClr val="accent2">
                    <a:lumMod val="75000"/>
                  </a:schemeClr>
                </a:solidFill>
                <a:latin typeface="Courier" panose="02060409020205020404" pitchFamily="49" charset="0"/>
                <a:ea typeface="A-OTF Shin Go Pro L" panose="020B0300000000000000" pitchFamily="34" charset="-128"/>
              </a:rPr>
              <a:t>ra</a:t>
            </a:r>
            <a:r>
              <a:rPr lang="es-ES" sz="1800" dirty="0">
                <a:solidFill>
                  <a:schemeClr val="accent2">
                    <a:lumMod val="75000"/>
                  </a:schemeClr>
                </a:solidFill>
                <a:latin typeface="Courier" panose="02060409020205020404" pitchFamily="49" charset="0"/>
                <a:ea typeface="A-OTF Shin Go Pro L" panose="020B0300000000000000" pitchFamily="34" charset="-128"/>
              </a:rPr>
              <a:t>                    #0098     regresa al programa que invocó la función</a:t>
            </a:r>
            <a:endParaRPr lang="es-MX" sz="1800" dirty="0">
              <a:solidFill>
                <a:schemeClr val="accent2">
                  <a:lumMod val="75000"/>
                </a:schemeClr>
              </a:solidFill>
              <a:latin typeface="Courier" panose="02060409020205020404" pitchFamily="49" charset="0"/>
              <a:ea typeface="A-OTF Shin Go Pro L" panose="020B0300000000000000" pitchFamily="34" charset="-128"/>
            </a:endParaRPr>
          </a:p>
        </p:txBody>
      </p:sp>
      <p:sp>
        <p:nvSpPr>
          <p:cNvPr id="6" name="Título 2">
            <a:extLst>
              <a:ext uri="{FF2B5EF4-FFF2-40B4-BE49-F238E27FC236}">
                <a16:creationId xmlns:a16="http://schemas.microsoft.com/office/drawing/2014/main" id="{2979B505-8BC7-60D4-2FB4-F051B448A54B}"/>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B39FAFF7-D06F-1681-DA8C-1CA9C51BDDDF}"/>
              </a:ext>
            </a:extLst>
          </p:cNvPr>
          <p:cNvSpPr>
            <a:spLocks noGrp="1"/>
          </p:cNvSpPr>
          <p:nvPr>
            <p:ph type="subTitle" idx="1"/>
          </p:nvPr>
        </p:nvSpPr>
        <p:spPr>
          <a:xfrm>
            <a:off x="484675" y="921166"/>
            <a:ext cx="12532823" cy="445226"/>
          </a:xfrm>
        </p:spPr>
        <p:txBody>
          <a:bodyPr/>
          <a:lstStyle/>
          <a:p>
            <a:r>
              <a:rPr lang="es-MX" dirty="0"/>
              <a:t>Predictor de saltos</a:t>
            </a:r>
          </a:p>
        </p:txBody>
      </p:sp>
    </p:spTree>
    <p:extLst>
      <p:ext uri="{BB962C8B-B14F-4D97-AF65-F5344CB8AC3E}">
        <p14:creationId xmlns:p14="http://schemas.microsoft.com/office/powerpoint/2010/main" val="147717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 name="Grupo 172">
            <a:extLst>
              <a:ext uri="{FF2B5EF4-FFF2-40B4-BE49-F238E27FC236}">
                <a16:creationId xmlns:a16="http://schemas.microsoft.com/office/drawing/2014/main" id="{24B1647D-2745-4353-9C88-DC820CC63243}"/>
              </a:ext>
            </a:extLst>
          </p:cNvPr>
          <p:cNvGrpSpPr/>
          <p:nvPr/>
        </p:nvGrpSpPr>
        <p:grpSpPr>
          <a:xfrm>
            <a:off x="6295571" y="2481159"/>
            <a:ext cx="10477501" cy="6263382"/>
            <a:chOff x="428902" y="379984"/>
            <a:chExt cx="10961876" cy="5935679"/>
          </a:xfrm>
        </p:grpSpPr>
        <p:cxnSp>
          <p:nvCxnSpPr>
            <p:cNvPr id="198"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2"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43"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44"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45"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46"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47"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348"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349"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350" name="Straight Arrow Connector 18">
              <a:extLst>
                <a:ext uri="{FF2B5EF4-FFF2-40B4-BE49-F238E27FC236}">
                  <a16:creationId xmlns:a16="http://schemas.microsoft.com/office/drawing/2014/main" id="{A8F1DD08-DDD2-46AF-907D-38E1B1609D6D}"/>
                </a:ext>
              </a:extLst>
            </p:cNvPr>
            <p:cNvCxnSpPr>
              <a:stCxn id="347"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1"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2"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353"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solidFill>
              <a:srgbClr val="00B05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cxnSp>
          <p:nvCxnSpPr>
            <p:cNvPr id="354"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355"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6"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7"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58"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59"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0"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1"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362"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63" name="TextBox 112">
              <a:extLst>
                <a:ext uri="{FF2B5EF4-FFF2-40B4-BE49-F238E27FC236}">
                  <a16:creationId xmlns:a16="http://schemas.microsoft.com/office/drawing/2014/main" id="{4A5A6C1D-C46B-4B6A-8612-13455A1B77A7}"/>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364" name="TextBox 113">
              <a:extLst>
                <a:ext uri="{FF2B5EF4-FFF2-40B4-BE49-F238E27FC236}">
                  <a16:creationId xmlns:a16="http://schemas.microsoft.com/office/drawing/2014/main" id="{8F01E23F-DAF8-42FA-8006-A9C8AA202017}"/>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365"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6"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7"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8"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9"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70"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71"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72"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73"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74"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75"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6"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7"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78"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79"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380"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381"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382"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383"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4"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5"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6"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7"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8"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9"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0"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1" name="Straight Arrow Connector 196">
              <a:extLst>
                <a:ext uri="{FF2B5EF4-FFF2-40B4-BE49-F238E27FC236}">
                  <a16:creationId xmlns:a16="http://schemas.microsoft.com/office/drawing/2014/main" id="{7D51A564-ABA0-4B0F-B840-D0E0A65DCCC4}"/>
                </a:ext>
              </a:extLst>
            </p:cNvPr>
            <p:cNvCxnSpPr>
              <a:endCxn id="349"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2"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3"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94"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395"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494"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496"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497"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498"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499"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500"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501"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502"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495"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396"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97"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98"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9"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00"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401"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02"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3"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4"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5"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6"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07"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08"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9"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0"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1"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12"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3"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14"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5"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6"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17"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18"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9"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0"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1"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2"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23"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424"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5"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6"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7"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28" name="TextBox 320">
              <a:extLst>
                <a:ext uri="{FF2B5EF4-FFF2-40B4-BE49-F238E27FC236}">
                  <a16:creationId xmlns:a16="http://schemas.microsoft.com/office/drawing/2014/main" id="{558C5E38-7F82-43E5-88A2-52EE8C6B14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429" name="TextBox 321">
              <a:extLst>
                <a:ext uri="{FF2B5EF4-FFF2-40B4-BE49-F238E27FC236}">
                  <a16:creationId xmlns:a16="http://schemas.microsoft.com/office/drawing/2014/main" id="{3C2E08FF-AC52-43E7-BD61-E4399BED8D19}"/>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430" name="TextBox 322">
              <a:extLst>
                <a:ext uri="{FF2B5EF4-FFF2-40B4-BE49-F238E27FC236}">
                  <a16:creationId xmlns:a16="http://schemas.microsoft.com/office/drawing/2014/main" id="{75A33D79-A138-412A-B75B-C07F9139480A}"/>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431" name="TextBox 323">
              <a:extLst>
                <a:ext uri="{FF2B5EF4-FFF2-40B4-BE49-F238E27FC236}">
                  <a16:creationId xmlns:a16="http://schemas.microsoft.com/office/drawing/2014/main" id="{870B00F5-5F20-4A8A-B1E9-58B1047A69A5}"/>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432" name="TextBox 324">
              <a:extLst>
                <a:ext uri="{FF2B5EF4-FFF2-40B4-BE49-F238E27FC236}">
                  <a16:creationId xmlns:a16="http://schemas.microsoft.com/office/drawing/2014/main" id="{4CDDDAC3-2C19-43B7-96FD-AF30CB5F8ADD}"/>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433"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434"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35"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436"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437"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8"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9"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0"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1"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2"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3"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4"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5"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46"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447" name="TextBox 374">
              <a:extLst>
                <a:ext uri="{FF2B5EF4-FFF2-40B4-BE49-F238E27FC236}">
                  <a16:creationId xmlns:a16="http://schemas.microsoft.com/office/drawing/2014/main" id="{D05EF3CB-B56C-4BFD-B061-E3A6EBB382F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448" name="TextBox 375">
              <a:extLst>
                <a:ext uri="{FF2B5EF4-FFF2-40B4-BE49-F238E27FC236}">
                  <a16:creationId xmlns:a16="http://schemas.microsoft.com/office/drawing/2014/main" id="{C29BA122-3A51-4DFA-94BC-17B0BEF80D9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449" name="TextBox 376">
              <a:extLst>
                <a:ext uri="{FF2B5EF4-FFF2-40B4-BE49-F238E27FC236}">
                  <a16:creationId xmlns:a16="http://schemas.microsoft.com/office/drawing/2014/main" id="{03F2B763-1FB0-4AA8-9E2B-A0F4EC8E155A}"/>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450"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51"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452"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53"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454"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455"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56"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457"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458"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459"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460"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461"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462"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3"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4"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5"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6"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7"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68"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469"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470"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492"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493"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471"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490"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491"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472" name="TextBox 427">
              <a:extLst>
                <a:ext uri="{FF2B5EF4-FFF2-40B4-BE49-F238E27FC236}">
                  <a16:creationId xmlns:a16="http://schemas.microsoft.com/office/drawing/2014/main" id="{783341DB-CFD1-450A-830E-03EB8A0CD814}"/>
                </a:ext>
              </a:extLst>
            </p:cNvPr>
            <p:cNvSpPr txBox="1"/>
            <p:nvPr/>
          </p:nvSpPr>
          <p:spPr>
            <a:xfrm>
              <a:off x="1822108" y="428033"/>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473" name="Straight Arrow Connector 428">
              <a:extLst>
                <a:ext uri="{FF2B5EF4-FFF2-40B4-BE49-F238E27FC236}">
                  <a16:creationId xmlns:a16="http://schemas.microsoft.com/office/drawing/2014/main" id="{DFD8D290-1DB3-4032-A1F4-ABF08D1C6173}"/>
                </a:ext>
              </a:extLst>
            </p:cNvPr>
            <p:cNvCxnSpPr>
              <a:endCxn id="344"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4"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5"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6"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7"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478"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479"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480"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481"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482"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3"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484"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85"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486"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7"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88"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89" name="Rectangle 3">
              <a:extLst>
                <a:ext uri="{FF2B5EF4-FFF2-40B4-BE49-F238E27FC236}">
                  <a16:creationId xmlns:a16="http://schemas.microsoft.com/office/drawing/2014/main" id="{D7F61AB4-A21F-4EBB-9367-92DD73C81D3F}"/>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sp>
        <p:nvSpPr>
          <p:cNvPr id="178" name="Marcador de texto 9">
            <a:extLst>
              <a:ext uri="{FF2B5EF4-FFF2-40B4-BE49-F238E27FC236}">
                <a16:creationId xmlns:a16="http://schemas.microsoft.com/office/drawing/2014/main" id="{67EB8EC6-3EB1-4402-9D3E-CB313C8E486B}"/>
              </a:ext>
            </a:extLst>
          </p:cNvPr>
          <p:cNvSpPr>
            <a:spLocks noGrp="1"/>
          </p:cNvSpPr>
          <p:nvPr>
            <p:ph sz="quarter" idx="12"/>
          </p:nvPr>
        </p:nvSpPr>
        <p:spPr>
          <a:xfrm>
            <a:off x="271720" y="2374258"/>
            <a:ext cx="6139047" cy="6396818"/>
          </a:xfrm>
        </p:spPr>
        <p:txBody>
          <a:bodyPr>
            <a:normAutofit fontScale="85000" lnSpcReduction="10000"/>
          </a:bodyPr>
          <a:lstStyle/>
          <a:p>
            <a:pPr>
              <a:lnSpc>
                <a:spcPct val="100000"/>
              </a:lnSpc>
            </a:pPr>
            <a:r>
              <a:rPr lang="es-MX" sz="3200" b="1" dirty="0">
                <a:solidFill>
                  <a:schemeClr val="accent2">
                    <a:lumMod val="75000"/>
                  </a:schemeClr>
                </a:solidFill>
                <a:latin typeface="Courier" panose="02060409020205020404" pitchFamily="49" charset="0"/>
                <a:ea typeface="A-OTF Shin Go Pro L" panose="020B0300000000000000" pitchFamily="34" charset="-128"/>
              </a:rPr>
              <a:t>SEGMENTO DE CÓDIGO </a:t>
            </a:r>
          </a:p>
          <a:p>
            <a:pPr>
              <a:lnSpc>
                <a:spcPct val="100000"/>
              </a:lnSpc>
            </a:pPr>
            <a:r>
              <a:rPr lang="es-MX" sz="3200" b="1" dirty="0">
                <a:solidFill>
                  <a:schemeClr val="accent2">
                    <a:lumMod val="75000"/>
                  </a:schemeClr>
                </a:solidFill>
                <a:latin typeface="Courier" panose="02060409020205020404" pitchFamily="49" charset="0"/>
                <a:ea typeface="A-OTF Shin Go Pro L" panose="020B0300000000000000" pitchFamily="34" charset="-128"/>
              </a:rPr>
              <a:t>     Instrucción    |   PC</a:t>
            </a:r>
            <a:endParaRPr lang="es-MX" sz="3200" dirty="0">
              <a:solidFill>
                <a:schemeClr val="accent2">
                  <a:lumMod val="75000"/>
                </a:schemeClr>
              </a:solidFill>
              <a:latin typeface="Courier" panose="02060409020205020404" pitchFamily="49" charset="0"/>
              <a:ea typeface="A-OTF Shin Go Pro L" panose="020B0300000000000000" pitchFamily="34" charset="-128"/>
            </a:endParaRPr>
          </a:p>
          <a:p>
            <a:r>
              <a:rPr lang="es-ES" sz="3200" dirty="0" err="1">
                <a:solidFill>
                  <a:schemeClr val="accent2">
                    <a:lumMod val="75000"/>
                  </a:schemeClr>
                </a:solidFill>
                <a:latin typeface="Courier" panose="02060409020205020404" pitchFamily="49" charset="0"/>
                <a:ea typeface="A-OTF Shin Go Pro L" panose="020B0300000000000000" pitchFamily="34" charset="-128"/>
              </a:rPr>
              <a:t>lw</a:t>
            </a:r>
            <a:r>
              <a:rPr lang="es-ES" sz="3200" dirty="0">
                <a:solidFill>
                  <a:schemeClr val="accent2">
                    <a:lumMod val="75000"/>
                  </a:schemeClr>
                </a:solidFill>
                <a:latin typeface="Courier" panose="02060409020205020404" pitchFamily="49" charset="0"/>
                <a:ea typeface="A-OTF Shin Go Pro L" panose="020B0300000000000000" pitchFamily="34" charset="-128"/>
              </a:rPr>
              <a:t> a0, 0x4000(</a:t>
            </a:r>
            <a:r>
              <a:rPr lang="es-ES" sz="3200" dirty="0" err="1">
                <a:solidFill>
                  <a:schemeClr val="accent2">
                    <a:lumMod val="75000"/>
                  </a:schemeClr>
                </a:solidFill>
                <a:latin typeface="Courier" panose="02060409020205020404" pitchFamily="49" charset="0"/>
                <a:ea typeface="A-OTF Shin Go Pro L" panose="020B0300000000000000" pitchFamily="34" charset="-128"/>
              </a:rPr>
              <a:t>zero</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r>
              <a:rPr lang="es-ES" sz="3200" b="1" dirty="0">
                <a:solidFill>
                  <a:schemeClr val="accent2">
                    <a:lumMod val="75000"/>
                  </a:schemeClr>
                </a:solidFill>
                <a:latin typeface="Courier" panose="02060409020205020404" pitchFamily="49" charset="0"/>
                <a:ea typeface="A-OTF Shin Go Pro L" panose="020B0300000000000000" pitchFamily="34" charset="-128"/>
              </a:rPr>
              <a:t>#0000</a:t>
            </a:r>
          </a:p>
          <a:p>
            <a:r>
              <a:rPr lang="es-ES" sz="3200" dirty="0" err="1">
                <a:solidFill>
                  <a:schemeClr val="accent2">
                    <a:lumMod val="75000"/>
                  </a:schemeClr>
                </a:solidFill>
                <a:latin typeface="Courier" panose="02060409020205020404" pitchFamily="49" charset="0"/>
                <a:ea typeface="A-OTF Shin Go Pro L" panose="020B0300000000000000" pitchFamily="34" charset="-128"/>
              </a:rPr>
              <a:t>lw</a:t>
            </a:r>
            <a:r>
              <a:rPr lang="es-ES" sz="3200" dirty="0">
                <a:solidFill>
                  <a:schemeClr val="accent2">
                    <a:lumMod val="75000"/>
                  </a:schemeClr>
                </a:solidFill>
                <a:latin typeface="Courier" panose="02060409020205020404" pitchFamily="49" charset="0"/>
                <a:ea typeface="A-OTF Shin Go Pro L" panose="020B0300000000000000" pitchFamily="34" charset="-128"/>
              </a:rPr>
              <a:t> a2, 0x4004(</a:t>
            </a:r>
            <a:r>
              <a:rPr lang="es-ES" sz="3200" dirty="0" err="1">
                <a:solidFill>
                  <a:schemeClr val="accent2">
                    <a:lumMod val="75000"/>
                  </a:schemeClr>
                </a:solidFill>
                <a:latin typeface="Courier" panose="02060409020205020404" pitchFamily="49" charset="0"/>
                <a:ea typeface="A-OTF Shin Go Pro L" panose="020B0300000000000000" pitchFamily="34" charset="-128"/>
              </a:rPr>
              <a:t>zero</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r>
              <a:rPr lang="es-ES" sz="3200" b="1" dirty="0">
                <a:solidFill>
                  <a:schemeClr val="accent2">
                    <a:lumMod val="75000"/>
                  </a:schemeClr>
                </a:solidFill>
                <a:latin typeface="Courier" panose="02060409020205020404" pitchFamily="49" charset="0"/>
                <a:ea typeface="A-OTF Shin Go Pro L" panose="020B0300000000000000" pitchFamily="34" charset="-128"/>
              </a:rPr>
              <a:t>#0004</a:t>
            </a:r>
          </a:p>
          <a:p>
            <a:r>
              <a:rPr lang="es-ES" sz="3200" dirty="0" err="1">
                <a:solidFill>
                  <a:schemeClr val="accent2">
                    <a:lumMod val="75000"/>
                  </a:schemeClr>
                </a:solidFill>
                <a:latin typeface="Courier" panose="02060409020205020404" pitchFamily="49" charset="0"/>
                <a:ea typeface="A-OTF Shin Go Pro L" panose="020B0300000000000000" pitchFamily="34" charset="-128"/>
              </a:rPr>
              <a:t>lw</a:t>
            </a:r>
            <a:r>
              <a:rPr lang="es-ES" sz="3200" dirty="0">
                <a:solidFill>
                  <a:schemeClr val="accent2">
                    <a:lumMod val="75000"/>
                  </a:schemeClr>
                </a:solidFill>
                <a:latin typeface="Courier" panose="02060409020205020404" pitchFamily="49" charset="0"/>
                <a:ea typeface="A-OTF Shin Go Pro L" panose="020B0300000000000000" pitchFamily="34" charset="-128"/>
              </a:rPr>
              <a:t> a3, 0x4008(</a:t>
            </a:r>
            <a:r>
              <a:rPr lang="es-ES" sz="3200" dirty="0" err="1">
                <a:solidFill>
                  <a:schemeClr val="accent2">
                    <a:lumMod val="75000"/>
                  </a:schemeClr>
                </a:solidFill>
                <a:latin typeface="Courier" panose="02060409020205020404" pitchFamily="49" charset="0"/>
                <a:ea typeface="A-OTF Shin Go Pro L" panose="020B0300000000000000" pitchFamily="34" charset="-128"/>
              </a:rPr>
              <a:t>zero</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r>
              <a:rPr lang="es-ES" sz="3200" b="1" dirty="0">
                <a:solidFill>
                  <a:schemeClr val="accent2">
                    <a:lumMod val="75000"/>
                  </a:schemeClr>
                </a:solidFill>
                <a:latin typeface="Courier" panose="02060409020205020404" pitchFamily="49" charset="0"/>
                <a:ea typeface="A-OTF Shin Go Pro L" panose="020B0300000000000000" pitchFamily="34" charset="-128"/>
              </a:rPr>
              <a:t>#0008</a:t>
            </a:r>
          </a:p>
          <a:p>
            <a:r>
              <a:rPr lang="es-ES" sz="3200" dirty="0" err="1">
                <a:solidFill>
                  <a:schemeClr val="accent2">
                    <a:lumMod val="75000"/>
                  </a:schemeClr>
                </a:solidFill>
                <a:latin typeface="Courier" panose="02060409020205020404" pitchFamily="49" charset="0"/>
                <a:ea typeface="A-OTF Shin Go Pro L" panose="020B0300000000000000" pitchFamily="34" charset="-128"/>
              </a:rPr>
              <a:t>lw</a:t>
            </a:r>
            <a:r>
              <a:rPr lang="es-ES" sz="3200" dirty="0">
                <a:solidFill>
                  <a:schemeClr val="accent2">
                    <a:lumMod val="75000"/>
                  </a:schemeClr>
                </a:solidFill>
                <a:latin typeface="Courier" panose="02060409020205020404" pitchFamily="49" charset="0"/>
                <a:ea typeface="A-OTF Shin Go Pro L" panose="020B0300000000000000" pitchFamily="34" charset="-128"/>
              </a:rPr>
              <a:t> a4, 0x400c(</a:t>
            </a:r>
            <a:r>
              <a:rPr lang="es-ES" sz="3200" dirty="0" err="1">
                <a:solidFill>
                  <a:schemeClr val="accent2">
                    <a:lumMod val="75000"/>
                  </a:schemeClr>
                </a:solidFill>
                <a:latin typeface="Courier" panose="02060409020205020404" pitchFamily="49" charset="0"/>
                <a:ea typeface="A-OTF Shin Go Pro L" panose="020B0300000000000000" pitchFamily="34" charset="-128"/>
              </a:rPr>
              <a:t>zero</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r>
              <a:rPr lang="es-ES" sz="3200" b="1" dirty="0">
                <a:solidFill>
                  <a:schemeClr val="accent2">
                    <a:lumMod val="75000"/>
                  </a:schemeClr>
                </a:solidFill>
                <a:latin typeface="Courier" panose="02060409020205020404" pitchFamily="49" charset="0"/>
                <a:ea typeface="A-OTF Shin Go Pro L" panose="020B0300000000000000" pitchFamily="34" charset="-128"/>
              </a:rPr>
              <a:t>#000c</a:t>
            </a:r>
          </a:p>
          <a:p>
            <a:r>
              <a:rPr lang="es-ES" sz="3200" dirty="0" err="1">
                <a:solidFill>
                  <a:schemeClr val="accent2">
                    <a:lumMod val="75000"/>
                  </a:schemeClr>
                </a:solidFill>
                <a:latin typeface="Courier" panose="02060409020205020404" pitchFamily="49" charset="0"/>
                <a:ea typeface="A-OTF Shin Go Pro L" panose="020B0300000000000000" pitchFamily="34" charset="-128"/>
              </a:rPr>
              <a:t>lw</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r>
              <a:rPr lang="es-ES" sz="3200" dirty="0" err="1">
                <a:solidFill>
                  <a:schemeClr val="accent2">
                    <a:lumMod val="75000"/>
                  </a:schemeClr>
                </a:solidFill>
                <a:latin typeface="Courier" panose="02060409020205020404" pitchFamily="49" charset="0"/>
                <a:ea typeface="A-OTF Shin Go Pro L" panose="020B0300000000000000" pitchFamily="34" charset="-128"/>
              </a:rPr>
              <a:t>ra</a:t>
            </a:r>
            <a:r>
              <a:rPr lang="es-ES" sz="3200" dirty="0">
                <a:solidFill>
                  <a:schemeClr val="accent2">
                    <a:lumMod val="75000"/>
                  </a:schemeClr>
                </a:solidFill>
                <a:latin typeface="Courier" panose="02060409020205020404" pitchFamily="49" charset="0"/>
                <a:ea typeface="A-OTF Shin Go Pro L" panose="020B0300000000000000" pitchFamily="34" charset="-128"/>
              </a:rPr>
              <a:t>, 0x4010(</a:t>
            </a:r>
            <a:r>
              <a:rPr lang="es-ES" sz="3200" dirty="0" err="1">
                <a:solidFill>
                  <a:schemeClr val="accent2">
                    <a:lumMod val="75000"/>
                  </a:schemeClr>
                </a:solidFill>
                <a:latin typeface="Courier" panose="02060409020205020404" pitchFamily="49" charset="0"/>
                <a:ea typeface="A-OTF Shin Go Pro L" panose="020B0300000000000000" pitchFamily="34" charset="-128"/>
              </a:rPr>
              <a:t>zero</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r>
              <a:rPr lang="es-ES" sz="3200" b="1" dirty="0">
                <a:solidFill>
                  <a:schemeClr val="accent2">
                    <a:lumMod val="75000"/>
                  </a:schemeClr>
                </a:solidFill>
                <a:latin typeface="Courier" panose="02060409020205020404" pitchFamily="49" charset="0"/>
                <a:ea typeface="A-OTF Shin Go Pro L" panose="020B0300000000000000" pitchFamily="34" charset="-128"/>
              </a:rPr>
              <a:t>#0010</a:t>
            </a:r>
          </a:p>
          <a:p>
            <a:r>
              <a:rPr lang="es-ES" sz="3200" dirty="0">
                <a:solidFill>
                  <a:schemeClr val="accent2">
                    <a:lumMod val="75000"/>
                  </a:schemeClr>
                </a:solidFill>
                <a:latin typeface="Courier" panose="02060409020205020404" pitchFamily="49" charset="0"/>
                <a:ea typeface="A-OTF Shin Go Pro L" panose="020B0300000000000000" pitchFamily="34" charset="-128"/>
              </a:rPr>
              <a:t>j </a:t>
            </a:r>
            <a:r>
              <a:rPr lang="es-ES" sz="3200" dirty="0" err="1">
                <a:solidFill>
                  <a:schemeClr val="accent2">
                    <a:lumMod val="75000"/>
                  </a:schemeClr>
                </a:solidFill>
                <a:latin typeface="Courier" panose="02060409020205020404" pitchFamily="49" charset="0"/>
                <a:ea typeface="A-OTF Shin Go Pro L" panose="020B0300000000000000" pitchFamily="34" charset="-128"/>
              </a:rPr>
              <a:t>multiply</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r>
              <a:rPr lang="es-ES" sz="3200" b="1" dirty="0">
                <a:solidFill>
                  <a:schemeClr val="accent2">
                    <a:lumMod val="75000"/>
                  </a:schemeClr>
                </a:solidFill>
                <a:latin typeface="Courier" panose="02060409020205020404" pitchFamily="49" charset="0"/>
                <a:ea typeface="A-OTF Shin Go Pro L" panose="020B0300000000000000" pitchFamily="34" charset="-128"/>
              </a:rPr>
              <a:t>#0014</a:t>
            </a:r>
          </a:p>
          <a:p>
            <a:r>
              <a:rPr lang="es-ES" sz="3200" dirty="0" err="1">
                <a:solidFill>
                  <a:schemeClr val="accent2">
                    <a:lumMod val="75000"/>
                  </a:schemeClr>
                </a:solidFill>
                <a:latin typeface="Courier" panose="02060409020205020404" pitchFamily="49" charset="0"/>
                <a:ea typeface="A-OTF Shin Go Pro L" panose="020B0300000000000000" pitchFamily="34" charset="-128"/>
              </a:rPr>
              <a:t>multiply</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p>
          <a:p>
            <a:r>
              <a:rPr lang="es-ES" sz="3200" dirty="0" err="1">
                <a:solidFill>
                  <a:schemeClr val="accent2">
                    <a:lumMod val="75000"/>
                  </a:schemeClr>
                </a:solidFill>
                <a:latin typeface="Courier" panose="02060409020205020404" pitchFamily="49" charset="0"/>
                <a:ea typeface="A-OTF Shin Go Pro L" panose="020B0300000000000000" pitchFamily="34" charset="-128"/>
              </a:rPr>
              <a:t>add</a:t>
            </a:r>
            <a:r>
              <a:rPr lang="es-ES" sz="3200" dirty="0">
                <a:solidFill>
                  <a:schemeClr val="accent2">
                    <a:lumMod val="75000"/>
                  </a:schemeClr>
                </a:solidFill>
                <a:latin typeface="Courier" panose="02060409020205020404" pitchFamily="49" charset="0"/>
                <a:ea typeface="A-OTF Shin Go Pro L" panose="020B0300000000000000" pitchFamily="34" charset="-128"/>
              </a:rPr>
              <a:t> a0,a0,a2           </a:t>
            </a:r>
            <a:r>
              <a:rPr lang="es-ES" sz="3200" b="1" dirty="0">
                <a:solidFill>
                  <a:schemeClr val="accent2">
                    <a:lumMod val="75000"/>
                  </a:schemeClr>
                </a:solidFill>
                <a:latin typeface="Courier" panose="02060409020205020404" pitchFamily="49" charset="0"/>
                <a:ea typeface="A-OTF Shin Go Pro L" panose="020B0300000000000000" pitchFamily="34" charset="-128"/>
              </a:rPr>
              <a:t>#0088</a:t>
            </a:r>
          </a:p>
          <a:p>
            <a:r>
              <a:rPr lang="es-ES" sz="3200" dirty="0">
                <a:solidFill>
                  <a:schemeClr val="accent2">
                    <a:lumMod val="75000"/>
                  </a:schemeClr>
                </a:solidFill>
                <a:latin typeface="Courier" panose="02060409020205020404" pitchFamily="49" charset="0"/>
                <a:ea typeface="A-OTF Shin Go Pro L" panose="020B0300000000000000" pitchFamily="34" charset="-128"/>
              </a:rPr>
              <a:t>sub a3,a3,a4           </a:t>
            </a:r>
            <a:r>
              <a:rPr lang="es-ES" sz="3200" b="1" dirty="0">
                <a:solidFill>
                  <a:schemeClr val="accent2">
                    <a:lumMod val="75000"/>
                  </a:schemeClr>
                </a:solidFill>
                <a:latin typeface="Courier" panose="02060409020205020404" pitchFamily="49" charset="0"/>
                <a:ea typeface="A-OTF Shin Go Pro L" panose="020B0300000000000000" pitchFamily="34" charset="-128"/>
              </a:rPr>
              <a:t>#008c</a:t>
            </a:r>
          </a:p>
          <a:p>
            <a:r>
              <a:rPr lang="es-ES" sz="3200" dirty="0" err="1">
                <a:solidFill>
                  <a:schemeClr val="accent2">
                    <a:lumMod val="75000"/>
                  </a:schemeClr>
                </a:solidFill>
                <a:latin typeface="Courier" panose="02060409020205020404" pitchFamily="49" charset="0"/>
                <a:ea typeface="A-OTF Shin Go Pro L" panose="020B0300000000000000" pitchFamily="34" charset="-128"/>
              </a:rPr>
              <a:t>beq</a:t>
            </a:r>
            <a:r>
              <a:rPr lang="es-ES" sz="3200" dirty="0">
                <a:solidFill>
                  <a:schemeClr val="accent2">
                    <a:lumMod val="75000"/>
                  </a:schemeClr>
                </a:solidFill>
                <a:latin typeface="Courier" panose="02060409020205020404" pitchFamily="49" charset="0"/>
                <a:ea typeface="A-OTF Shin Go Pro L" panose="020B0300000000000000" pitchFamily="34" charset="-128"/>
              </a:rPr>
              <a:t> a3,zero, </a:t>
            </a:r>
            <a:r>
              <a:rPr lang="es-ES" sz="3200" dirty="0" err="1">
                <a:solidFill>
                  <a:schemeClr val="accent2">
                    <a:lumMod val="75000"/>
                  </a:schemeClr>
                </a:solidFill>
                <a:latin typeface="Courier" panose="02060409020205020404" pitchFamily="49" charset="0"/>
                <a:ea typeface="A-OTF Shin Go Pro L" panose="020B0300000000000000" pitchFamily="34" charset="-128"/>
              </a:rPr>
              <a:t>return</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r>
              <a:rPr lang="es-ES" sz="3200" b="1" dirty="0">
                <a:solidFill>
                  <a:schemeClr val="accent2">
                    <a:lumMod val="75000"/>
                  </a:schemeClr>
                </a:solidFill>
                <a:latin typeface="Courier" panose="02060409020205020404" pitchFamily="49" charset="0"/>
                <a:ea typeface="A-OTF Shin Go Pro L" panose="020B0300000000000000" pitchFamily="34" charset="-128"/>
              </a:rPr>
              <a:t>#0090</a:t>
            </a:r>
          </a:p>
          <a:p>
            <a:r>
              <a:rPr lang="es-ES" sz="3200" dirty="0">
                <a:solidFill>
                  <a:schemeClr val="accent2">
                    <a:lumMod val="75000"/>
                  </a:schemeClr>
                </a:solidFill>
                <a:latin typeface="Courier" panose="02060409020205020404" pitchFamily="49" charset="0"/>
                <a:ea typeface="A-OTF Shin Go Pro L" panose="020B0300000000000000" pitchFamily="34" charset="-128"/>
              </a:rPr>
              <a:t>j </a:t>
            </a:r>
            <a:r>
              <a:rPr lang="es-ES" sz="3200" dirty="0" err="1">
                <a:solidFill>
                  <a:schemeClr val="accent2">
                    <a:lumMod val="75000"/>
                  </a:schemeClr>
                </a:solidFill>
                <a:latin typeface="Courier" panose="02060409020205020404" pitchFamily="49" charset="0"/>
                <a:ea typeface="A-OTF Shin Go Pro L" panose="020B0300000000000000" pitchFamily="34" charset="-128"/>
              </a:rPr>
              <a:t>multiply</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r>
              <a:rPr lang="es-ES" sz="3200" b="1" dirty="0">
                <a:solidFill>
                  <a:schemeClr val="accent2">
                    <a:lumMod val="75000"/>
                  </a:schemeClr>
                </a:solidFill>
                <a:latin typeface="Courier" panose="02060409020205020404" pitchFamily="49" charset="0"/>
                <a:ea typeface="A-OTF Shin Go Pro L" panose="020B0300000000000000" pitchFamily="34" charset="-128"/>
              </a:rPr>
              <a:t>#0094</a:t>
            </a:r>
          </a:p>
          <a:p>
            <a:r>
              <a:rPr lang="es-ES" sz="3200" dirty="0" err="1">
                <a:solidFill>
                  <a:schemeClr val="accent2">
                    <a:lumMod val="75000"/>
                  </a:schemeClr>
                </a:solidFill>
                <a:latin typeface="Courier" panose="02060409020205020404" pitchFamily="49" charset="0"/>
                <a:ea typeface="A-OTF Shin Go Pro L" panose="020B0300000000000000" pitchFamily="34" charset="-128"/>
              </a:rPr>
              <a:t>return</a:t>
            </a:r>
            <a:r>
              <a:rPr lang="es-ES" sz="3200" dirty="0">
                <a:solidFill>
                  <a:schemeClr val="accent2">
                    <a:lumMod val="75000"/>
                  </a:schemeClr>
                </a:solidFill>
                <a:latin typeface="Courier" panose="02060409020205020404" pitchFamily="49" charset="0"/>
                <a:ea typeface="A-OTF Shin Go Pro L" panose="020B0300000000000000" pitchFamily="34" charset="-128"/>
              </a:rPr>
              <a:t>:</a:t>
            </a:r>
          </a:p>
          <a:p>
            <a:r>
              <a:rPr lang="es-ES" sz="3200" dirty="0" err="1">
                <a:solidFill>
                  <a:schemeClr val="accent2">
                    <a:lumMod val="75000"/>
                  </a:schemeClr>
                </a:solidFill>
                <a:latin typeface="Courier" panose="02060409020205020404" pitchFamily="49" charset="0"/>
                <a:ea typeface="A-OTF Shin Go Pro L" panose="020B0300000000000000" pitchFamily="34" charset="-128"/>
              </a:rPr>
              <a:t>jr</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r>
              <a:rPr lang="es-ES" sz="3200" dirty="0" err="1">
                <a:solidFill>
                  <a:schemeClr val="accent2">
                    <a:lumMod val="75000"/>
                  </a:schemeClr>
                </a:solidFill>
                <a:latin typeface="Courier" panose="02060409020205020404" pitchFamily="49" charset="0"/>
                <a:ea typeface="A-OTF Shin Go Pro L" panose="020B0300000000000000" pitchFamily="34" charset="-128"/>
              </a:rPr>
              <a:t>ra</a:t>
            </a:r>
            <a:r>
              <a:rPr lang="es-ES" sz="3200" dirty="0">
                <a:solidFill>
                  <a:schemeClr val="accent2">
                    <a:lumMod val="75000"/>
                  </a:schemeClr>
                </a:solidFill>
                <a:latin typeface="Courier" panose="02060409020205020404" pitchFamily="49" charset="0"/>
                <a:ea typeface="A-OTF Shin Go Pro L" panose="020B0300000000000000" pitchFamily="34" charset="-128"/>
              </a:rPr>
              <a:t>                  </a:t>
            </a:r>
            <a:r>
              <a:rPr lang="es-ES" sz="3200" b="1" dirty="0">
                <a:solidFill>
                  <a:schemeClr val="accent2">
                    <a:lumMod val="75000"/>
                  </a:schemeClr>
                </a:solidFill>
                <a:latin typeface="Courier" panose="02060409020205020404" pitchFamily="49" charset="0"/>
                <a:ea typeface="A-OTF Shin Go Pro L" panose="020B0300000000000000" pitchFamily="34" charset="-128"/>
              </a:rPr>
              <a:t>#0098</a:t>
            </a:r>
            <a:endParaRPr lang="es-MX" sz="3200" b="1" dirty="0">
              <a:solidFill>
                <a:schemeClr val="accent2">
                  <a:lumMod val="75000"/>
                </a:schemeClr>
              </a:solidFill>
              <a:latin typeface="Courier" panose="02060409020205020404" pitchFamily="49" charset="0"/>
              <a:ea typeface="A-OTF Shin Go Pro L" panose="020B0300000000000000" pitchFamily="34" charset="-128"/>
            </a:endParaRPr>
          </a:p>
        </p:txBody>
      </p:sp>
      <p:sp>
        <p:nvSpPr>
          <p:cNvPr id="4" name="Marcador de texto 3">
            <a:extLst>
              <a:ext uri="{FF2B5EF4-FFF2-40B4-BE49-F238E27FC236}">
                <a16:creationId xmlns:a16="http://schemas.microsoft.com/office/drawing/2014/main" id="{C4D7816D-9F5A-6904-B05B-A72FE27DE7DF}"/>
              </a:ext>
            </a:extLst>
          </p:cNvPr>
          <p:cNvSpPr>
            <a:spLocks noGrp="1"/>
          </p:cNvSpPr>
          <p:nvPr>
            <p:ph type="body" sz="quarter" idx="13"/>
          </p:nvPr>
        </p:nvSpPr>
        <p:spPr/>
        <p:txBody>
          <a:bodyPr/>
          <a:lstStyle/>
          <a:p>
            <a:endParaRPr lang="es-MX"/>
          </a:p>
        </p:txBody>
      </p:sp>
      <p:sp>
        <p:nvSpPr>
          <p:cNvPr id="7" name="Marcador de número de diapositiva 6"/>
          <p:cNvSpPr>
            <a:spLocks noGrp="1"/>
          </p:cNvSpPr>
          <p:nvPr>
            <p:ph type="sldNum" sz="quarter" idx="4"/>
          </p:nvPr>
        </p:nvSpPr>
        <p:spPr/>
        <p:txBody>
          <a:bodyPr/>
          <a:lstStyle/>
          <a:p>
            <a:fld id="{DAEF4D36-AE85-49C9-90DE-66D02B257272}" type="slidenum">
              <a:rPr lang="en-US" smtClean="0"/>
              <a:pPr/>
              <a:t>21</a:t>
            </a:fld>
            <a:endParaRPr lang="en-US" dirty="0"/>
          </a:p>
        </p:txBody>
      </p:sp>
      <p:sp>
        <p:nvSpPr>
          <p:cNvPr id="5" name="Título 2">
            <a:extLst>
              <a:ext uri="{FF2B5EF4-FFF2-40B4-BE49-F238E27FC236}">
                <a16:creationId xmlns:a16="http://schemas.microsoft.com/office/drawing/2014/main" id="{3253740A-A3ED-4E17-AA2B-FB381DFF92AE}"/>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6" name="Subtítulo 3">
            <a:extLst>
              <a:ext uri="{FF2B5EF4-FFF2-40B4-BE49-F238E27FC236}">
                <a16:creationId xmlns:a16="http://schemas.microsoft.com/office/drawing/2014/main" id="{71ECEDB6-049E-6C29-9E7A-8C4BE96F952F}"/>
              </a:ext>
            </a:extLst>
          </p:cNvPr>
          <p:cNvSpPr>
            <a:spLocks noGrp="1"/>
          </p:cNvSpPr>
          <p:nvPr>
            <p:ph type="subTitle" idx="1"/>
          </p:nvPr>
        </p:nvSpPr>
        <p:spPr>
          <a:xfrm>
            <a:off x="484675" y="921166"/>
            <a:ext cx="12532823" cy="445226"/>
          </a:xfrm>
        </p:spPr>
        <p:txBody>
          <a:bodyPr/>
          <a:lstStyle/>
          <a:p>
            <a:r>
              <a:rPr lang="es-MX" dirty="0"/>
              <a:t>Predictor de saltos</a:t>
            </a:r>
          </a:p>
        </p:txBody>
      </p:sp>
    </p:spTree>
    <p:extLst>
      <p:ext uri="{BB962C8B-B14F-4D97-AF65-F5344CB8AC3E}">
        <p14:creationId xmlns:p14="http://schemas.microsoft.com/office/powerpoint/2010/main" val="233564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ubtítulo 4"/>
          <p:cNvSpPr>
            <a:spLocks noGrp="1"/>
          </p:cNvSpPr>
          <p:nvPr>
            <p:ph sz="quarter" idx="12"/>
          </p:nvPr>
        </p:nvSpPr>
        <p:spPr/>
        <p:txBody>
          <a:bodyPr>
            <a:normAutofit/>
          </a:bodyPr>
          <a:lstStyle/>
          <a:p>
            <a:r>
              <a:rPr lang="es-MX" noProof="0" dirty="0"/>
              <a:t>Tablas de predicción</a:t>
            </a:r>
          </a:p>
        </p:txBody>
      </p:sp>
      <p:sp>
        <p:nvSpPr>
          <p:cNvPr id="5" name="Marcador de texto 4">
            <a:extLst>
              <a:ext uri="{FF2B5EF4-FFF2-40B4-BE49-F238E27FC236}">
                <a16:creationId xmlns:a16="http://schemas.microsoft.com/office/drawing/2014/main" id="{4C934B61-59B1-A532-7FF3-604549D1B5B3}"/>
              </a:ext>
            </a:extLst>
          </p:cNvPr>
          <p:cNvSpPr>
            <a:spLocks noGrp="1"/>
          </p:cNvSpPr>
          <p:nvPr>
            <p:ph type="body" sz="quarter" idx="13"/>
          </p:nvPr>
        </p:nvSpPr>
        <p:spPr/>
        <p:txBody>
          <a:bodyPr/>
          <a:lstStyle/>
          <a:p>
            <a:r>
              <a:rPr lang="es-MX" dirty="0"/>
              <a:t>Microarquitectura lagarto I </a:t>
            </a:r>
          </a:p>
        </p:txBody>
      </p:sp>
      <p:sp>
        <p:nvSpPr>
          <p:cNvPr id="7" name="Marcador de número de diapositiva 6"/>
          <p:cNvSpPr>
            <a:spLocks noGrp="1"/>
          </p:cNvSpPr>
          <p:nvPr>
            <p:ph type="sldNum" sz="quarter" idx="4"/>
          </p:nvPr>
        </p:nvSpPr>
        <p:spPr/>
        <p:txBody>
          <a:bodyPr/>
          <a:lstStyle/>
          <a:p>
            <a:fld id="{DAEF4D36-AE85-49C9-90DE-66D02B257272}" type="slidenum">
              <a:rPr lang="en-US" smtClean="0"/>
              <a:pPr/>
              <a:t>22</a:t>
            </a:fld>
            <a:endParaRPr lang="en-US" dirty="0"/>
          </a:p>
        </p:txBody>
      </p:sp>
      <p:grpSp>
        <p:nvGrpSpPr>
          <p:cNvPr id="552" name="Grupo 551"/>
          <p:cNvGrpSpPr/>
          <p:nvPr/>
        </p:nvGrpSpPr>
        <p:grpSpPr>
          <a:xfrm>
            <a:off x="299632" y="2623500"/>
            <a:ext cx="8640000" cy="5040000"/>
            <a:chOff x="388555" y="1846004"/>
            <a:chExt cx="8640000" cy="5040000"/>
          </a:xfrm>
        </p:grpSpPr>
        <p:sp>
          <p:nvSpPr>
            <p:cNvPr id="553" name="Rectángulo 552"/>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4" name="Rectángulo 553"/>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[31:12]</a:t>
              </a:r>
            </a:p>
          </p:txBody>
        </p:sp>
        <p:sp>
          <p:nvSpPr>
            <p:cNvPr id="555" name="Rectángulo 554"/>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6" name="Rectángulo 555"/>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57" name="Rectángulo 556"/>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8" name="Rectángulo 557"/>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9" name="Rectángulo 558"/>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0" name="Rectángulo 559"/>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1" name="Rectángulo 560"/>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2" name="Rectángulo 561"/>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3" name="Rectángulo 562"/>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4" name="Rectángulo 563"/>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5" name="Rectángulo 564"/>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6" name="Rectángulo 565"/>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7" name="Rectángulo 566"/>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9" name="Rectángulo 568"/>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70" name="Rectángulo 569"/>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1" name="Rectángulo 570"/>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2" name="Rectángulo 571"/>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3" name="Rectángulo 572"/>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4" name="Rectángulo 573"/>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5" name="Rectángulo 574"/>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6" name="Rectángulo 575"/>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7" name="Rectángulo 576"/>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8" name="Rectángulo 577"/>
            <p:cNvSpPr/>
            <p:nvPr/>
          </p:nvSpPr>
          <p:spPr>
            <a:xfrm>
              <a:off x="3228461" y="2656799"/>
              <a:ext cx="1758816"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Instruction PC</a:t>
              </a:r>
            </a:p>
          </p:txBody>
        </p:sp>
        <p:sp>
          <p:nvSpPr>
            <p:cNvPr id="579" name="Rectángulo 578"/>
            <p:cNvSpPr/>
            <p:nvPr/>
          </p:nvSpPr>
          <p:spPr>
            <a:xfrm>
              <a:off x="5487898" y="2657726"/>
              <a:ext cx="482825"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PHT</a:t>
              </a:r>
            </a:p>
          </p:txBody>
        </p:sp>
        <p:sp>
          <p:nvSpPr>
            <p:cNvPr id="580" name="Rectángulo 579"/>
            <p:cNvSpPr/>
            <p:nvPr/>
          </p:nvSpPr>
          <p:spPr>
            <a:xfrm>
              <a:off x="6883435" y="2656799"/>
              <a:ext cx="1688283"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Target Buffer</a:t>
              </a:r>
            </a:p>
          </p:txBody>
        </p:sp>
        <p:cxnSp>
          <p:nvCxnSpPr>
            <p:cNvPr id="581" name="Conector recto de flecha 580"/>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2" name="Conector recto de flecha 581"/>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584"/>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86" name="Rectángulo 585"/>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7" name="Conector recto de flecha 586"/>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8" name="Conector recto 587"/>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589" name="Rectángulo 588"/>
            <p:cNvSpPr/>
            <p:nvPr/>
          </p:nvSpPr>
          <p:spPr>
            <a:xfrm>
              <a:off x="5467860" y="5849481"/>
              <a:ext cx="522900"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T/NT</a:t>
              </a:r>
            </a:p>
          </p:txBody>
        </p:sp>
        <p:sp>
          <p:nvSpPr>
            <p:cNvPr id="590" name="Rectángulo 589"/>
            <p:cNvSpPr/>
            <p:nvPr/>
          </p:nvSpPr>
          <p:spPr>
            <a:xfrm>
              <a:off x="6827329" y="5844849"/>
              <a:ext cx="1800493"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Branch Target Address</a:t>
              </a:r>
            </a:p>
          </p:txBody>
        </p:sp>
        <p:sp>
          <p:nvSpPr>
            <p:cNvPr id="591" name="Rectángulo 590"/>
            <p:cNvSpPr/>
            <p:nvPr/>
          </p:nvSpPr>
          <p:spPr>
            <a:xfrm>
              <a:off x="3557953" y="6475267"/>
              <a:ext cx="1072731"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Is a Branch?</a:t>
              </a:r>
            </a:p>
          </p:txBody>
        </p:sp>
        <p:cxnSp>
          <p:nvCxnSpPr>
            <p:cNvPr id="592" name="Conector recto de flecha 591"/>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5" name="Rectángulo 594"/>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[11:2]</a:t>
              </a:r>
            </a:p>
          </p:txBody>
        </p:sp>
      </p:grpSp>
      <p:grpSp>
        <p:nvGrpSpPr>
          <p:cNvPr id="217" name="Grupo 216"/>
          <p:cNvGrpSpPr/>
          <p:nvPr/>
        </p:nvGrpSpPr>
        <p:grpSpPr>
          <a:xfrm>
            <a:off x="9305477" y="3621855"/>
            <a:ext cx="8011469" cy="3322800"/>
            <a:chOff x="94790" y="2766399"/>
            <a:chExt cx="8669102" cy="3305650"/>
          </a:xfrm>
        </p:grpSpPr>
        <p:sp>
          <p:nvSpPr>
            <p:cNvPr id="218" name="Rectángulo 21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19" name="Rectángulo 21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20" name="Elipse 21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00</a:t>
              </a:r>
            </a:p>
          </p:txBody>
        </p:sp>
        <p:sp>
          <p:nvSpPr>
            <p:cNvPr id="221" name="Elipse 22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01</a:t>
              </a:r>
            </a:p>
          </p:txBody>
        </p:sp>
        <p:sp>
          <p:nvSpPr>
            <p:cNvPr id="222" name="Elipse 22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10</a:t>
              </a:r>
            </a:p>
          </p:txBody>
        </p:sp>
        <p:sp>
          <p:nvSpPr>
            <p:cNvPr id="223" name="Elipse 22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11</a:t>
              </a:r>
            </a:p>
          </p:txBody>
        </p:sp>
        <p:sp>
          <p:nvSpPr>
            <p:cNvPr id="224" name="Arco 22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5" name="Arco 22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6" name="Arco 22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7" name="Arco 22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8" name="Arco 22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9" name="Arco 22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0" name="Rectángulo 229"/>
            <p:cNvSpPr/>
            <p:nvPr/>
          </p:nvSpPr>
          <p:spPr>
            <a:xfrm>
              <a:off x="1767478" y="296024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1" name="Rectángulo 230"/>
            <p:cNvSpPr/>
            <p:nvPr/>
          </p:nvSpPr>
          <p:spPr>
            <a:xfrm>
              <a:off x="3859084" y="296023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2" name="Rectángulo 231"/>
            <p:cNvSpPr/>
            <p:nvPr/>
          </p:nvSpPr>
          <p:spPr>
            <a:xfrm>
              <a:off x="6121892" y="296023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3" name="Rectángulo 232"/>
            <p:cNvSpPr/>
            <p:nvPr/>
          </p:nvSpPr>
          <p:spPr>
            <a:xfrm>
              <a:off x="1886100" y="551880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4" name="Rectángulo 233"/>
            <p:cNvSpPr/>
            <p:nvPr/>
          </p:nvSpPr>
          <p:spPr>
            <a:xfrm>
              <a:off x="3907936" y="551222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5" name="Rectángulo 234"/>
            <p:cNvSpPr/>
            <p:nvPr/>
          </p:nvSpPr>
          <p:spPr>
            <a:xfrm>
              <a:off x="6000636" y="5502346"/>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6" name="Arco 23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7" name="Rectángulo 23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8" name="Arco 237"/>
            <p:cNvSpPr/>
            <p:nvPr/>
          </p:nvSpPr>
          <p:spPr>
            <a:xfrm rot="2376991" flipH="1">
              <a:off x="8084088" y="4012822"/>
              <a:ext cx="562904" cy="539129"/>
            </a:xfrm>
            <a:prstGeom prst="arc">
              <a:avLst>
                <a:gd name="adj1" fmla="val 5860148"/>
                <a:gd name="adj2" fmla="val 20981747"/>
              </a:avLst>
            </a:prstGeom>
            <a:ln w="28575" cap="flat" cmpd="sng" algn="ctr">
              <a:solidFill>
                <a:srgbClr val="CC3300"/>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9" name="Rectángulo 23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40" name="Rectángulo 239"/>
            <p:cNvSpPr/>
            <p:nvPr/>
          </p:nvSpPr>
          <p:spPr>
            <a:xfrm>
              <a:off x="358147" y="2792299"/>
              <a:ext cx="1129565" cy="336807"/>
            </a:xfrm>
            <a:prstGeom prst="rect">
              <a:avLst/>
            </a:prstGeom>
          </p:spPr>
          <p:txBody>
            <a:bodyPr wrap="none">
              <a:spAutoFit/>
            </a:bodyPr>
            <a:lstStyle/>
            <a:p>
              <a:pPr algn="ctr"/>
              <a:r>
                <a:rPr lang="en-US" sz="1600" b="1" dirty="0">
                  <a:solidFill>
                    <a:schemeClr val="tx1">
                      <a:lumMod val="75000"/>
                      <a:lumOff val="25000"/>
                    </a:schemeClr>
                  </a:solidFill>
                  <a:latin typeface="Helvetica Condensed" panose="020B0606020202030204" pitchFamily="34" charset="0"/>
                </a:rPr>
                <a:t>NO TAKEN</a:t>
              </a:r>
            </a:p>
          </p:txBody>
        </p:sp>
        <p:sp>
          <p:nvSpPr>
            <p:cNvPr id="241" name="Rectángulo 240"/>
            <p:cNvSpPr/>
            <p:nvPr/>
          </p:nvSpPr>
          <p:spPr>
            <a:xfrm>
              <a:off x="7820415" y="2800782"/>
              <a:ext cx="803461" cy="336807"/>
            </a:xfrm>
            <a:prstGeom prst="rect">
              <a:avLst/>
            </a:prstGeom>
          </p:spPr>
          <p:txBody>
            <a:bodyPr wrap="none">
              <a:spAutoFit/>
            </a:bodyPr>
            <a:lstStyle/>
            <a:p>
              <a:pPr algn="ctr"/>
              <a:r>
                <a:rPr lang="en-US" sz="1600" b="1" dirty="0">
                  <a:solidFill>
                    <a:schemeClr val="tx1">
                      <a:lumMod val="75000"/>
                      <a:lumOff val="25000"/>
                    </a:schemeClr>
                  </a:solidFill>
                  <a:latin typeface="Helvetica Condensed" panose="020B0606020202030204" pitchFamily="34" charset="0"/>
                </a:rPr>
                <a:t>TAKEN</a:t>
              </a:r>
            </a:p>
          </p:txBody>
        </p:sp>
      </p:grpSp>
      <p:sp>
        <p:nvSpPr>
          <p:cNvPr id="3" name="Rectángulo 2"/>
          <p:cNvSpPr/>
          <p:nvPr/>
        </p:nvSpPr>
        <p:spPr>
          <a:xfrm>
            <a:off x="5173489" y="3770208"/>
            <a:ext cx="956212" cy="2646473"/>
          </a:xfrm>
          <a:prstGeom prst="rect">
            <a:avLst/>
          </a:prstGeom>
          <a:noFill/>
          <a:ln w="28575">
            <a:solidFill>
              <a:srgbClr val="BC003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050"/>
          </a:p>
        </p:txBody>
      </p:sp>
      <p:sp>
        <p:nvSpPr>
          <p:cNvPr id="85" name="Marcador de texto 3">
            <a:extLst>
              <a:ext uri="{FF2B5EF4-FFF2-40B4-BE49-F238E27FC236}">
                <a16:creationId xmlns:a16="http://schemas.microsoft.com/office/drawing/2014/main" id="{289CC986-D242-45EE-9A02-9B7066D0E26F}"/>
              </a:ext>
            </a:extLst>
          </p:cNvPr>
          <p:cNvSpPr txBox="1">
            <a:spLocks/>
          </p:cNvSpPr>
          <p:nvPr/>
        </p:nvSpPr>
        <p:spPr>
          <a:xfrm>
            <a:off x="9346341" y="2849703"/>
            <a:ext cx="8318843" cy="635549"/>
          </a:xfrm>
          <a:prstGeom prst="rect">
            <a:avLst/>
          </a:prstGeom>
        </p:spPr>
        <p:txBody>
          <a:bodyPr vert="horz" lIns="91440" tIns="45720" rIns="91440" bIns="45720" rtlCol="0">
            <a:normAutofit/>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3200" dirty="0">
                <a:solidFill>
                  <a:schemeClr val="accent2">
                    <a:lumMod val="75000"/>
                  </a:schemeClr>
                </a:solidFill>
                <a:latin typeface="+mj-lt"/>
              </a:rPr>
              <a:t>Máquina de Estados Finitos de Confianza</a:t>
            </a:r>
          </a:p>
        </p:txBody>
      </p:sp>
      <p:sp>
        <p:nvSpPr>
          <p:cNvPr id="6" name="Título 2">
            <a:extLst>
              <a:ext uri="{FF2B5EF4-FFF2-40B4-BE49-F238E27FC236}">
                <a16:creationId xmlns:a16="http://schemas.microsoft.com/office/drawing/2014/main" id="{B593627D-66C1-99AA-CE90-EC93A1AE8C55}"/>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EE59721A-9855-062A-3FB1-A7447F0ABDAF}"/>
              </a:ext>
            </a:extLst>
          </p:cNvPr>
          <p:cNvSpPr>
            <a:spLocks noGrp="1"/>
          </p:cNvSpPr>
          <p:nvPr>
            <p:ph type="subTitle" idx="1"/>
          </p:nvPr>
        </p:nvSpPr>
        <p:spPr>
          <a:xfrm>
            <a:off x="484675" y="921166"/>
            <a:ext cx="12532823" cy="445226"/>
          </a:xfrm>
        </p:spPr>
        <p:txBody>
          <a:bodyPr/>
          <a:lstStyle/>
          <a:p>
            <a:r>
              <a:rPr lang="es-MX" dirty="0"/>
              <a:t>Predictor de saltos</a:t>
            </a:r>
          </a:p>
        </p:txBody>
      </p:sp>
    </p:spTree>
    <p:extLst>
      <p:ext uri="{BB962C8B-B14F-4D97-AF65-F5344CB8AC3E}">
        <p14:creationId xmlns:p14="http://schemas.microsoft.com/office/powerpoint/2010/main" val="400619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xEl>
                                              <p:pRg st="0" end="0"/>
                                            </p:txEl>
                                          </p:spTgt>
                                        </p:tgtEl>
                                        <p:attrNameLst>
                                          <p:attrName>style.visibility</p:attrName>
                                        </p:attrNameLst>
                                      </p:cBhvr>
                                      <p:to>
                                        <p:strVal val="visible"/>
                                      </p:to>
                                    </p:set>
                                    <p:animEffect transition="in" filter="fade">
                                      <p:cBhvr>
                                        <p:cTn id="13" dur="5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ubtítulo 4"/>
          <p:cNvSpPr>
            <a:spLocks noGrp="1"/>
          </p:cNvSpPr>
          <p:nvPr>
            <p:ph sz="quarter" idx="12"/>
          </p:nvPr>
        </p:nvSpPr>
        <p:spPr/>
        <p:txBody>
          <a:bodyPr>
            <a:normAutofit/>
          </a:bodyPr>
          <a:lstStyle/>
          <a:p>
            <a:r>
              <a:rPr lang="es-MX" dirty="0"/>
              <a:t>Tablas de predicción</a:t>
            </a:r>
            <a:endParaRPr lang="es-MX" noProof="0" dirty="0"/>
          </a:p>
        </p:txBody>
      </p:sp>
      <p:sp>
        <p:nvSpPr>
          <p:cNvPr id="5" name="Marcador de texto 4">
            <a:extLst>
              <a:ext uri="{FF2B5EF4-FFF2-40B4-BE49-F238E27FC236}">
                <a16:creationId xmlns:a16="http://schemas.microsoft.com/office/drawing/2014/main" id="{983FD2DD-4D57-8338-2B59-DF43288D20E6}"/>
              </a:ext>
            </a:extLst>
          </p:cNvPr>
          <p:cNvSpPr>
            <a:spLocks noGrp="1"/>
          </p:cNvSpPr>
          <p:nvPr>
            <p:ph type="body" sz="quarter" idx="13"/>
          </p:nvPr>
        </p:nvSpPr>
        <p:spPr/>
        <p:txBody>
          <a:bodyPr/>
          <a:lstStyle/>
          <a:p>
            <a:r>
              <a:rPr lang="es-MX" dirty="0"/>
              <a:t>Microarquitectura  lagarto I</a:t>
            </a:r>
          </a:p>
        </p:txBody>
      </p:sp>
      <p:sp>
        <p:nvSpPr>
          <p:cNvPr id="7" name="Marcador de número de diapositiva 6"/>
          <p:cNvSpPr>
            <a:spLocks noGrp="1"/>
          </p:cNvSpPr>
          <p:nvPr>
            <p:ph type="sldNum" sz="quarter" idx="4"/>
          </p:nvPr>
        </p:nvSpPr>
        <p:spPr/>
        <p:txBody>
          <a:bodyPr/>
          <a:lstStyle/>
          <a:p>
            <a:fld id="{DAEF4D36-AE85-49C9-90DE-66D02B257272}" type="slidenum">
              <a:rPr lang="en-US" smtClean="0"/>
              <a:pPr/>
              <a:t>23</a:t>
            </a:fld>
            <a:endParaRPr lang="en-US" dirty="0"/>
          </a:p>
        </p:txBody>
      </p:sp>
      <p:grpSp>
        <p:nvGrpSpPr>
          <p:cNvPr id="552" name="Grupo 551"/>
          <p:cNvGrpSpPr/>
          <p:nvPr/>
        </p:nvGrpSpPr>
        <p:grpSpPr>
          <a:xfrm>
            <a:off x="299632" y="2623500"/>
            <a:ext cx="8640000" cy="5040000"/>
            <a:chOff x="388555" y="1846004"/>
            <a:chExt cx="8640000" cy="5040000"/>
          </a:xfrm>
        </p:grpSpPr>
        <p:sp>
          <p:nvSpPr>
            <p:cNvPr id="553" name="Rectángulo 552"/>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4" name="Rectángulo 553"/>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[31:12]</a:t>
              </a:r>
            </a:p>
          </p:txBody>
        </p:sp>
        <p:sp>
          <p:nvSpPr>
            <p:cNvPr id="555" name="Rectángulo 554"/>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6" name="Rectángulo 555"/>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57" name="Rectángulo 556"/>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8" name="Rectángulo 557"/>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9" name="Rectángulo 558"/>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0" name="Rectángulo 559"/>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1" name="Rectángulo 560"/>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2" name="Rectángulo 561"/>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3" name="Rectángulo 562"/>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4" name="Rectángulo 563"/>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5" name="Rectángulo 564"/>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6" name="Rectángulo 565"/>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7" name="Rectángulo 566"/>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9" name="Rectángulo 568"/>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70" name="Rectángulo 569"/>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1" name="Rectángulo 570"/>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2" name="Rectángulo 571"/>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3" name="Rectángulo 572"/>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4" name="Rectángulo 573"/>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5" name="Rectángulo 574"/>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6" name="Rectángulo 575"/>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7" name="Rectángulo 576"/>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8" name="Rectángulo 577"/>
            <p:cNvSpPr/>
            <p:nvPr/>
          </p:nvSpPr>
          <p:spPr>
            <a:xfrm>
              <a:off x="3228461" y="2656799"/>
              <a:ext cx="1758816"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Instruction PC</a:t>
              </a:r>
            </a:p>
          </p:txBody>
        </p:sp>
        <p:sp>
          <p:nvSpPr>
            <p:cNvPr id="579" name="Rectángulo 578"/>
            <p:cNvSpPr/>
            <p:nvPr/>
          </p:nvSpPr>
          <p:spPr>
            <a:xfrm>
              <a:off x="5487898" y="2657726"/>
              <a:ext cx="482825"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PHT</a:t>
              </a:r>
            </a:p>
          </p:txBody>
        </p:sp>
        <p:sp>
          <p:nvSpPr>
            <p:cNvPr id="580" name="Rectángulo 579"/>
            <p:cNvSpPr/>
            <p:nvPr/>
          </p:nvSpPr>
          <p:spPr>
            <a:xfrm>
              <a:off x="6883435" y="2656799"/>
              <a:ext cx="1688283"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Target Buffer</a:t>
              </a:r>
            </a:p>
          </p:txBody>
        </p:sp>
        <p:cxnSp>
          <p:nvCxnSpPr>
            <p:cNvPr id="581" name="Conector recto de flecha 580"/>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2" name="Conector recto de flecha 581"/>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584"/>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86" name="Rectángulo 585"/>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7" name="Conector recto de flecha 586"/>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8" name="Conector recto 587"/>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589" name="Rectángulo 588"/>
            <p:cNvSpPr/>
            <p:nvPr/>
          </p:nvSpPr>
          <p:spPr>
            <a:xfrm>
              <a:off x="5467860" y="5849481"/>
              <a:ext cx="522900"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T/NT</a:t>
              </a:r>
            </a:p>
          </p:txBody>
        </p:sp>
        <p:sp>
          <p:nvSpPr>
            <p:cNvPr id="590" name="Rectángulo 589"/>
            <p:cNvSpPr/>
            <p:nvPr/>
          </p:nvSpPr>
          <p:spPr>
            <a:xfrm>
              <a:off x="6827329" y="5844849"/>
              <a:ext cx="1800493"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Branch Target Address</a:t>
              </a:r>
            </a:p>
          </p:txBody>
        </p:sp>
        <p:sp>
          <p:nvSpPr>
            <p:cNvPr id="591" name="Rectángulo 590"/>
            <p:cNvSpPr/>
            <p:nvPr/>
          </p:nvSpPr>
          <p:spPr>
            <a:xfrm>
              <a:off x="3557953" y="6475267"/>
              <a:ext cx="1072731"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Is a Branch?</a:t>
              </a:r>
            </a:p>
          </p:txBody>
        </p:sp>
        <p:cxnSp>
          <p:nvCxnSpPr>
            <p:cNvPr id="592" name="Conector recto de flecha 591"/>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5" name="Rectángulo 594"/>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[11:2]</a:t>
              </a:r>
            </a:p>
          </p:txBody>
        </p:sp>
      </p:grpSp>
      <p:grpSp>
        <p:nvGrpSpPr>
          <p:cNvPr id="217" name="Grupo 216"/>
          <p:cNvGrpSpPr/>
          <p:nvPr/>
        </p:nvGrpSpPr>
        <p:grpSpPr>
          <a:xfrm>
            <a:off x="9346341" y="3621855"/>
            <a:ext cx="7970605" cy="3322800"/>
            <a:chOff x="139008" y="2766399"/>
            <a:chExt cx="8624884" cy="3305650"/>
          </a:xfrm>
        </p:grpSpPr>
        <p:sp>
          <p:nvSpPr>
            <p:cNvPr id="218" name="Rectángulo 21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19" name="Rectángulo 21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20" name="Elipse 21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00</a:t>
              </a:r>
            </a:p>
          </p:txBody>
        </p:sp>
        <p:sp>
          <p:nvSpPr>
            <p:cNvPr id="221" name="Elipse 22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01</a:t>
              </a:r>
            </a:p>
          </p:txBody>
        </p:sp>
        <p:sp>
          <p:nvSpPr>
            <p:cNvPr id="222" name="Elipse 22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10</a:t>
              </a:r>
            </a:p>
          </p:txBody>
        </p:sp>
        <p:sp>
          <p:nvSpPr>
            <p:cNvPr id="223" name="Elipse 22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11</a:t>
              </a:r>
            </a:p>
          </p:txBody>
        </p:sp>
        <p:sp>
          <p:nvSpPr>
            <p:cNvPr id="224" name="Arco 22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5" name="Arco 22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6" name="Arco 22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7" name="Arco 22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8" name="Arco 22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9" name="Arco 22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0" name="Rectángulo 229"/>
            <p:cNvSpPr/>
            <p:nvPr/>
          </p:nvSpPr>
          <p:spPr>
            <a:xfrm>
              <a:off x="1767478" y="296024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1" name="Rectángulo 230"/>
            <p:cNvSpPr/>
            <p:nvPr/>
          </p:nvSpPr>
          <p:spPr>
            <a:xfrm>
              <a:off x="3859084" y="296023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2" name="Rectángulo 231"/>
            <p:cNvSpPr/>
            <p:nvPr/>
          </p:nvSpPr>
          <p:spPr>
            <a:xfrm>
              <a:off x="6121892" y="296023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3" name="Rectángulo 232"/>
            <p:cNvSpPr/>
            <p:nvPr/>
          </p:nvSpPr>
          <p:spPr>
            <a:xfrm>
              <a:off x="1886100" y="551880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4" name="Rectángulo 233"/>
            <p:cNvSpPr/>
            <p:nvPr/>
          </p:nvSpPr>
          <p:spPr>
            <a:xfrm>
              <a:off x="3907936" y="551222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5" name="Rectángulo 234"/>
            <p:cNvSpPr/>
            <p:nvPr/>
          </p:nvSpPr>
          <p:spPr>
            <a:xfrm>
              <a:off x="6000636" y="5502346"/>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6" name="Arco 235"/>
            <p:cNvSpPr/>
            <p:nvPr/>
          </p:nvSpPr>
          <p:spPr>
            <a:xfrm rot="2376991" flipV="1">
              <a:off x="256858" y="4163110"/>
              <a:ext cx="536414" cy="516491"/>
            </a:xfrm>
            <a:prstGeom prst="arc">
              <a:avLst>
                <a:gd name="adj1" fmla="val 5860148"/>
                <a:gd name="adj2" fmla="val 21336027"/>
              </a:avLst>
            </a:prstGeom>
            <a:ln w="38100" cap="flat" cmpd="sng" algn="ctr">
              <a:solidFill>
                <a:srgbClr val="0000F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7" name="Rectángulo 236"/>
            <p:cNvSpPr/>
            <p:nvPr/>
          </p:nvSpPr>
          <p:spPr>
            <a:xfrm>
              <a:off x="278128" y="4689034"/>
              <a:ext cx="432259" cy="275569"/>
            </a:xfrm>
            <a:prstGeom prst="rect">
              <a:avLst/>
            </a:prstGeom>
          </p:spPr>
          <p:txBody>
            <a:bodyPr wrap="none">
              <a:spAutoFit/>
            </a:bodyPr>
            <a:lstStyle/>
            <a:p>
              <a:pPr algn="ctr"/>
              <a:r>
                <a:rPr lang="en-US" sz="1200" b="1" dirty="0">
                  <a:solidFill>
                    <a:srgbClr val="0000FF"/>
                  </a:solidFill>
                  <a:latin typeface="Helvetica Condensed" panose="020B0606020202030204" pitchFamily="34" charset="0"/>
                </a:rPr>
                <a:t>HIT</a:t>
              </a:r>
            </a:p>
          </p:txBody>
        </p:sp>
        <p:sp>
          <p:nvSpPr>
            <p:cNvPr id="238" name="Arco 237"/>
            <p:cNvSpPr/>
            <p:nvPr/>
          </p:nvSpPr>
          <p:spPr>
            <a:xfrm rot="2376991" flipH="1">
              <a:off x="8084088" y="4012822"/>
              <a:ext cx="562904" cy="539129"/>
            </a:xfrm>
            <a:prstGeom prst="arc">
              <a:avLst>
                <a:gd name="adj1" fmla="val 5860148"/>
                <a:gd name="adj2" fmla="val 20981747"/>
              </a:avLst>
            </a:prstGeom>
            <a:ln w="28575" cap="flat" cmpd="sng" algn="ctr">
              <a:solidFill>
                <a:srgbClr val="CC3300"/>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9" name="Rectángulo 23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40" name="Rectángulo 239"/>
            <p:cNvSpPr/>
            <p:nvPr/>
          </p:nvSpPr>
          <p:spPr>
            <a:xfrm>
              <a:off x="358147" y="2792299"/>
              <a:ext cx="1129565" cy="336807"/>
            </a:xfrm>
            <a:prstGeom prst="rect">
              <a:avLst/>
            </a:prstGeom>
          </p:spPr>
          <p:txBody>
            <a:bodyPr wrap="none">
              <a:spAutoFit/>
            </a:bodyPr>
            <a:lstStyle/>
            <a:p>
              <a:pPr algn="ctr"/>
              <a:r>
                <a:rPr lang="en-US" sz="1600" b="1" dirty="0">
                  <a:solidFill>
                    <a:srgbClr val="0000FF"/>
                  </a:solidFill>
                  <a:latin typeface="Helvetica Condensed" panose="020B0606020202030204" pitchFamily="34" charset="0"/>
                </a:rPr>
                <a:t>NO TAKEN</a:t>
              </a:r>
            </a:p>
          </p:txBody>
        </p:sp>
        <p:sp>
          <p:nvSpPr>
            <p:cNvPr id="241" name="Rectángulo 240"/>
            <p:cNvSpPr/>
            <p:nvPr/>
          </p:nvSpPr>
          <p:spPr>
            <a:xfrm>
              <a:off x="7820415" y="2800782"/>
              <a:ext cx="803461" cy="336807"/>
            </a:xfrm>
            <a:prstGeom prst="rect">
              <a:avLst/>
            </a:prstGeom>
          </p:spPr>
          <p:txBody>
            <a:bodyPr wrap="none">
              <a:spAutoFit/>
            </a:bodyPr>
            <a:lstStyle/>
            <a:p>
              <a:pPr algn="ctr"/>
              <a:r>
                <a:rPr lang="en-US" sz="1600" b="1" dirty="0">
                  <a:solidFill>
                    <a:schemeClr val="tx1">
                      <a:lumMod val="75000"/>
                      <a:lumOff val="25000"/>
                    </a:schemeClr>
                  </a:solidFill>
                  <a:latin typeface="Helvetica Condensed" panose="020B0606020202030204" pitchFamily="34" charset="0"/>
                </a:rPr>
                <a:t>TAKEN</a:t>
              </a:r>
            </a:p>
          </p:txBody>
        </p:sp>
      </p:grpSp>
      <p:sp>
        <p:nvSpPr>
          <p:cNvPr id="3" name="Rectángulo 2"/>
          <p:cNvSpPr/>
          <p:nvPr/>
        </p:nvSpPr>
        <p:spPr>
          <a:xfrm>
            <a:off x="5173489" y="3770208"/>
            <a:ext cx="956212" cy="2646473"/>
          </a:xfrm>
          <a:prstGeom prst="rect">
            <a:avLst/>
          </a:prstGeom>
          <a:noFill/>
          <a:ln w="28575">
            <a:solidFill>
              <a:srgbClr val="BC003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050"/>
          </a:p>
        </p:txBody>
      </p:sp>
      <p:sp>
        <p:nvSpPr>
          <p:cNvPr id="84" name="Marcador de texto 3">
            <a:extLst>
              <a:ext uri="{FF2B5EF4-FFF2-40B4-BE49-F238E27FC236}">
                <a16:creationId xmlns:a16="http://schemas.microsoft.com/office/drawing/2014/main" id="{E0069F32-A79D-4A55-BC6C-20DFA8B733A8}"/>
              </a:ext>
            </a:extLst>
          </p:cNvPr>
          <p:cNvSpPr txBox="1">
            <a:spLocks/>
          </p:cNvSpPr>
          <p:nvPr/>
        </p:nvSpPr>
        <p:spPr>
          <a:xfrm>
            <a:off x="9346341" y="2849703"/>
            <a:ext cx="8318843" cy="635549"/>
          </a:xfrm>
          <a:prstGeom prst="rect">
            <a:avLst/>
          </a:prstGeom>
        </p:spPr>
        <p:txBody>
          <a:bodyPr vert="horz" lIns="91440" tIns="45720" rIns="91440" bIns="45720" rtlCol="0">
            <a:normAutofit/>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3200" dirty="0">
                <a:solidFill>
                  <a:schemeClr val="accent2">
                    <a:lumMod val="75000"/>
                  </a:schemeClr>
                </a:solidFill>
                <a:latin typeface="+mj-lt"/>
              </a:rPr>
              <a:t>Máquina de Estados Finitos de Confianza</a:t>
            </a:r>
          </a:p>
        </p:txBody>
      </p:sp>
      <p:sp>
        <p:nvSpPr>
          <p:cNvPr id="6" name="Título 2">
            <a:extLst>
              <a:ext uri="{FF2B5EF4-FFF2-40B4-BE49-F238E27FC236}">
                <a16:creationId xmlns:a16="http://schemas.microsoft.com/office/drawing/2014/main" id="{E51C92A6-EB35-10E4-9E96-C58D4D953E29}"/>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5110964B-10C5-A8B0-A123-62E23FFD643C}"/>
              </a:ext>
            </a:extLst>
          </p:cNvPr>
          <p:cNvSpPr>
            <a:spLocks noGrp="1"/>
          </p:cNvSpPr>
          <p:nvPr>
            <p:ph type="subTitle" idx="1"/>
          </p:nvPr>
        </p:nvSpPr>
        <p:spPr>
          <a:xfrm>
            <a:off x="484675" y="921166"/>
            <a:ext cx="12532823" cy="445226"/>
          </a:xfrm>
        </p:spPr>
        <p:txBody>
          <a:bodyPr/>
          <a:lstStyle/>
          <a:p>
            <a:r>
              <a:rPr lang="es-MX" dirty="0"/>
              <a:t>Predictor de saltos</a:t>
            </a:r>
          </a:p>
        </p:txBody>
      </p:sp>
    </p:spTree>
    <p:extLst>
      <p:ext uri="{BB962C8B-B14F-4D97-AF65-F5344CB8AC3E}">
        <p14:creationId xmlns:p14="http://schemas.microsoft.com/office/powerpoint/2010/main" val="79357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500"/>
                                        <p:tgtEl>
                                          <p:spTgt spid="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ubtítulo 4"/>
          <p:cNvSpPr>
            <a:spLocks noGrp="1"/>
          </p:cNvSpPr>
          <p:nvPr>
            <p:ph sz="quarter" idx="12"/>
          </p:nvPr>
        </p:nvSpPr>
        <p:spPr/>
        <p:txBody>
          <a:bodyPr>
            <a:normAutofit/>
          </a:bodyPr>
          <a:lstStyle/>
          <a:p>
            <a:r>
              <a:rPr lang="es-MX" dirty="0"/>
              <a:t>Tablas de predicción</a:t>
            </a:r>
            <a:endParaRPr lang="es-MX" noProof="0" dirty="0"/>
          </a:p>
        </p:txBody>
      </p:sp>
      <p:sp>
        <p:nvSpPr>
          <p:cNvPr id="5" name="Marcador de texto 4">
            <a:extLst>
              <a:ext uri="{FF2B5EF4-FFF2-40B4-BE49-F238E27FC236}">
                <a16:creationId xmlns:a16="http://schemas.microsoft.com/office/drawing/2014/main" id="{22F527F9-8E5A-21CC-530B-D8F3E7A0C06A}"/>
              </a:ext>
            </a:extLst>
          </p:cNvPr>
          <p:cNvSpPr>
            <a:spLocks noGrp="1"/>
          </p:cNvSpPr>
          <p:nvPr>
            <p:ph type="body" sz="quarter" idx="13"/>
          </p:nvPr>
        </p:nvSpPr>
        <p:spPr/>
        <p:txBody>
          <a:bodyPr/>
          <a:lstStyle/>
          <a:p>
            <a:r>
              <a:rPr lang="es-MX" dirty="0"/>
              <a:t>Microarquitectura lagarto I</a:t>
            </a:r>
          </a:p>
        </p:txBody>
      </p:sp>
      <p:sp>
        <p:nvSpPr>
          <p:cNvPr id="7" name="Marcador de número de diapositiva 6"/>
          <p:cNvSpPr>
            <a:spLocks noGrp="1"/>
          </p:cNvSpPr>
          <p:nvPr>
            <p:ph type="sldNum" sz="quarter" idx="4"/>
          </p:nvPr>
        </p:nvSpPr>
        <p:spPr/>
        <p:txBody>
          <a:bodyPr/>
          <a:lstStyle/>
          <a:p>
            <a:fld id="{DAEF4D36-AE85-49C9-90DE-66D02B257272}" type="slidenum">
              <a:rPr lang="en-US" smtClean="0"/>
              <a:pPr/>
              <a:t>24</a:t>
            </a:fld>
            <a:endParaRPr lang="en-US" dirty="0"/>
          </a:p>
        </p:txBody>
      </p:sp>
      <p:grpSp>
        <p:nvGrpSpPr>
          <p:cNvPr id="552" name="Grupo 551"/>
          <p:cNvGrpSpPr/>
          <p:nvPr/>
        </p:nvGrpSpPr>
        <p:grpSpPr>
          <a:xfrm>
            <a:off x="299632" y="2623500"/>
            <a:ext cx="8640000" cy="5040000"/>
            <a:chOff x="388555" y="1846004"/>
            <a:chExt cx="8640000" cy="5040000"/>
          </a:xfrm>
        </p:grpSpPr>
        <p:sp>
          <p:nvSpPr>
            <p:cNvPr id="553" name="Rectángulo 552"/>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4" name="Rectángulo 553"/>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[31:12]</a:t>
              </a:r>
            </a:p>
          </p:txBody>
        </p:sp>
        <p:sp>
          <p:nvSpPr>
            <p:cNvPr id="555" name="Rectángulo 554"/>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6" name="Rectángulo 555"/>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57" name="Rectángulo 556"/>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8" name="Rectángulo 557"/>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9" name="Rectángulo 558"/>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0" name="Rectángulo 559"/>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1" name="Rectángulo 560"/>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2" name="Rectángulo 561"/>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3" name="Rectángulo 562"/>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4" name="Rectángulo 563"/>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5" name="Rectángulo 564"/>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6" name="Rectángulo 565"/>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7" name="Rectángulo 566"/>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9" name="Rectángulo 568"/>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70" name="Rectángulo 569"/>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1" name="Rectángulo 570"/>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2" name="Rectángulo 571"/>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3" name="Rectángulo 572"/>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4" name="Rectángulo 573"/>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5" name="Rectángulo 574"/>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6" name="Rectángulo 575"/>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7" name="Rectángulo 576"/>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8" name="Rectángulo 577"/>
            <p:cNvSpPr/>
            <p:nvPr/>
          </p:nvSpPr>
          <p:spPr>
            <a:xfrm>
              <a:off x="3228461" y="2656799"/>
              <a:ext cx="1758816"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Instruction PC</a:t>
              </a:r>
            </a:p>
          </p:txBody>
        </p:sp>
        <p:sp>
          <p:nvSpPr>
            <p:cNvPr id="579" name="Rectángulo 578"/>
            <p:cNvSpPr/>
            <p:nvPr/>
          </p:nvSpPr>
          <p:spPr>
            <a:xfrm>
              <a:off x="5487898" y="2657726"/>
              <a:ext cx="482825"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PHT</a:t>
              </a:r>
            </a:p>
          </p:txBody>
        </p:sp>
        <p:sp>
          <p:nvSpPr>
            <p:cNvPr id="580" name="Rectángulo 579"/>
            <p:cNvSpPr/>
            <p:nvPr/>
          </p:nvSpPr>
          <p:spPr>
            <a:xfrm>
              <a:off x="6883435" y="2656799"/>
              <a:ext cx="1688283"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Target Buffer</a:t>
              </a:r>
            </a:p>
          </p:txBody>
        </p:sp>
        <p:cxnSp>
          <p:nvCxnSpPr>
            <p:cNvPr id="581" name="Conector recto de flecha 580"/>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2" name="Conector recto de flecha 581"/>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584"/>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86" name="Rectángulo 585"/>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7" name="Conector recto de flecha 586"/>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8" name="Conector recto 587"/>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589" name="Rectángulo 588"/>
            <p:cNvSpPr/>
            <p:nvPr/>
          </p:nvSpPr>
          <p:spPr>
            <a:xfrm>
              <a:off x="5467860" y="5849481"/>
              <a:ext cx="522900"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T/NT</a:t>
              </a:r>
            </a:p>
          </p:txBody>
        </p:sp>
        <p:sp>
          <p:nvSpPr>
            <p:cNvPr id="590" name="Rectángulo 589"/>
            <p:cNvSpPr/>
            <p:nvPr/>
          </p:nvSpPr>
          <p:spPr>
            <a:xfrm>
              <a:off x="6827329" y="5844849"/>
              <a:ext cx="1800493"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Branch Target Address</a:t>
              </a:r>
            </a:p>
          </p:txBody>
        </p:sp>
        <p:sp>
          <p:nvSpPr>
            <p:cNvPr id="591" name="Rectángulo 590"/>
            <p:cNvSpPr/>
            <p:nvPr/>
          </p:nvSpPr>
          <p:spPr>
            <a:xfrm>
              <a:off x="3557953" y="6475267"/>
              <a:ext cx="1072731"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Is a Branch?</a:t>
              </a:r>
            </a:p>
          </p:txBody>
        </p:sp>
        <p:cxnSp>
          <p:nvCxnSpPr>
            <p:cNvPr id="592" name="Conector recto de flecha 591"/>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5" name="Rectángulo 594"/>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[11:2]</a:t>
              </a:r>
            </a:p>
          </p:txBody>
        </p:sp>
      </p:grpSp>
      <p:grpSp>
        <p:nvGrpSpPr>
          <p:cNvPr id="217" name="Grupo 216"/>
          <p:cNvGrpSpPr/>
          <p:nvPr/>
        </p:nvGrpSpPr>
        <p:grpSpPr>
          <a:xfrm>
            <a:off x="9305477" y="3621855"/>
            <a:ext cx="8011469" cy="3322800"/>
            <a:chOff x="94790" y="2766399"/>
            <a:chExt cx="8669102" cy="3305650"/>
          </a:xfrm>
        </p:grpSpPr>
        <p:sp>
          <p:nvSpPr>
            <p:cNvPr id="218" name="Rectángulo 21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19" name="Rectángulo 21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20" name="Elipse 21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00</a:t>
              </a:r>
            </a:p>
          </p:txBody>
        </p:sp>
        <p:sp>
          <p:nvSpPr>
            <p:cNvPr id="221" name="Elipse 22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01</a:t>
              </a:r>
            </a:p>
          </p:txBody>
        </p:sp>
        <p:sp>
          <p:nvSpPr>
            <p:cNvPr id="222" name="Elipse 22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10</a:t>
              </a:r>
            </a:p>
          </p:txBody>
        </p:sp>
        <p:sp>
          <p:nvSpPr>
            <p:cNvPr id="223" name="Elipse 22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11</a:t>
              </a:r>
            </a:p>
          </p:txBody>
        </p:sp>
        <p:sp>
          <p:nvSpPr>
            <p:cNvPr id="224" name="Arco 223"/>
            <p:cNvSpPr/>
            <p:nvPr/>
          </p:nvSpPr>
          <p:spPr>
            <a:xfrm>
              <a:off x="1535812" y="3259073"/>
              <a:ext cx="1574801" cy="751974"/>
            </a:xfrm>
            <a:prstGeom prst="arc">
              <a:avLst>
                <a:gd name="adj1" fmla="val 10755749"/>
                <a:gd name="adj2" fmla="val 0"/>
              </a:avLst>
            </a:prstGeom>
            <a:ln w="38100" cap="flat" cmpd="sng" algn="ctr">
              <a:solidFill>
                <a:srgbClr val="0000FF"/>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5" name="Arco 22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6" name="Arco 22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7" name="Arco 22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8" name="Arco 22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9" name="Arco 22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0" name="Rectángulo 229"/>
            <p:cNvSpPr/>
            <p:nvPr/>
          </p:nvSpPr>
          <p:spPr>
            <a:xfrm>
              <a:off x="2005260" y="2960241"/>
              <a:ext cx="560619" cy="275569"/>
            </a:xfrm>
            <a:prstGeom prst="rect">
              <a:avLst/>
            </a:prstGeom>
          </p:spPr>
          <p:txBody>
            <a:bodyPr wrap="none">
              <a:spAutoFit/>
            </a:bodyPr>
            <a:lstStyle/>
            <a:p>
              <a:pPr algn="ctr"/>
              <a:r>
                <a:rPr lang="en-US" sz="1200" b="1" dirty="0">
                  <a:solidFill>
                    <a:srgbClr val="0000FF"/>
                  </a:solidFill>
                  <a:latin typeface="Helvetica Condensed" panose="020B0606020202030204" pitchFamily="34" charset="0"/>
                </a:rPr>
                <a:t>MISS</a:t>
              </a:r>
            </a:p>
          </p:txBody>
        </p:sp>
        <p:sp>
          <p:nvSpPr>
            <p:cNvPr id="231" name="Rectángulo 230"/>
            <p:cNvSpPr/>
            <p:nvPr/>
          </p:nvSpPr>
          <p:spPr>
            <a:xfrm>
              <a:off x="3859084" y="296023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2" name="Rectángulo 231"/>
            <p:cNvSpPr/>
            <p:nvPr/>
          </p:nvSpPr>
          <p:spPr>
            <a:xfrm>
              <a:off x="6121892" y="296023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3" name="Rectángulo 232"/>
            <p:cNvSpPr/>
            <p:nvPr/>
          </p:nvSpPr>
          <p:spPr>
            <a:xfrm>
              <a:off x="1886100" y="551880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4" name="Rectángulo 233"/>
            <p:cNvSpPr/>
            <p:nvPr/>
          </p:nvSpPr>
          <p:spPr>
            <a:xfrm>
              <a:off x="3907936" y="551222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5" name="Rectángulo 234"/>
            <p:cNvSpPr/>
            <p:nvPr/>
          </p:nvSpPr>
          <p:spPr>
            <a:xfrm>
              <a:off x="6000636" y="5502346"/>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6" name="Arco 23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7" name="Rectángulo 23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8" name="Arco 237"/>
            <p:cNvSpPr/>
            <p:nvPr/>
          </p:nvSpPr>
          <p:spPr>
            <a:xfrm rot="2376991" flipH="1">
              <a:off x="8084088" y="4012822"/>
              <a:ext cx="562904" cy="539129"/>
            </a:xfrm>
            <a:prstGeom prst="arc">
              <a:avLst>
                <a:gd name="adj1" fmla="val 5860148"/>
                <a:gd name="adj2" fmla="val 20981747"/>
              </a:avLst>
            </a:prstGeom>
            <a:ln w="28575" cap="flat" cmpd="sng" algn="ctr">
              <a:solidFill>
                <a:srgbClr val="CC3300"/>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9" name="Rectángulo 23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40" name="Rectángulo 239"/>
            <p:cNvSpPr/>
            <p:nvPr/>
          </p:nvSpPr>
          <p:spPr>
            <a:xfrm>
              <a:off x="358147" y="2792299"/>
              <a:ext cx="1129565" cy="336807"/>
            </a:xfrm>
            <a:prstGeom prst="rect">
              <a:avLst/>
            </a:prstGeom>
          </p:spPr>
          <p:txBody>
            <a:bodyPr wrap="none">
              <a:spAutoFit/>
            </a:bodyPr>
            <a:lstStyle/>
            <a:p>
              <a:pPr algn="ctr"/>
              <a:r>
                <a:rPr lang="en-US" sz="1600" b="1" dirty="0">
                  <a:solidFill>
                    <a:srgbClr val="0000FF"/>
                  </a:solidFill>
                  <a:latin typeface="Helvetica Condensed" panose="020B0606020202030204" pitchFamily="34" charset="0"/>
                </a:rPr>
                <a:t>NO TAKEN</a:t>
              </a:r>
            </a:p>
          </p:txBody>
        </p:sp>
        <p:sp>
          <p:nvSpPr>
            <p:cNvPr id="241" name="Rectángulo 240"/>
            <p:cNvSpPr/>
            <p:nvPr/>
          </p:nvSpPr>
          <p:spPr>
            <a:xfrm>
              <a:off x="7820415" y="2800782"/>
              <a:ext cx="803461" cy="336807"/>
            </a:xfrm>
            <a:prstGeom prst="rect">
              <a:avLst/>
            </a:prstGeom>
          </p:spPr>
          <p:txBody>
            <a:bodyPr wrap="none">
              <a:spAutoFit/>
            </a:bodyPr>
            <a:lstStyle/>
            <a:p>
              <a:pPr algn="ctr"/>
              <a:r>
                <a:rPr lang="en-US" sz="1600" b="1" dirty="0">
                  <a:solidFill>
                    <a:schemeClr val="tx1">
                      <a:lumMod val="75000"/>
                      <a:lumOff val="25000"/>
                    </a:schemeClr>
                  </a:solidFill>
                  <a:latin typeface="Helvetica Condensed" panose="020B0606020202030204" pitchFamily="34" charset="0"/>
                </a:rPr>
                <a:t>TAKEN</a:t>
              </a:r>
            </a:p>
          </p:txBody>
        </p:sp>
      </p:grpSp>
      <p:sp>
        <p:nvSpPr>
          <p:cNvPr id="3" name="Rectángulo 2"/>
          <p:cNvSpPr/>
          <p:nvPr/>
        </p:nvSpPr>
        <p:spPr>
          <a:xfrm>
            <a:off x="5173489" y="3770208"/>
            <a:ext cx="956212" cy="2646473"/>
          </a:xfrm>
          <a:prstGeom prst="rect">
            <a:avLst/>
          </a:prstGeom>
          <a:noFill/>
          <a:ln w="28575">
            <a:solidFill>
              <a:srgbClr val="BC003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050"/>
          </a:p>
        </p:txBody>
      </p:sp>
      <p:sp>
        <p:nvSpPr>
          <p:cNvPr id="84" name="Marcador de texto 3">
            <a:extLst>
              <a:ext uri="{FF2B5EF4-FFF2-40B4-BE49-F238E27FC236}">
                <a16:creationId xmlns:a16="http://schemas.microsoft.com/office/drawing/2014/main" id="{5D0FD924-9D50-40BF-AC6D-31C8D5E3B116}"/>
              </a:ext>
            </a:extLst>
          </p:cNvPr>
          <p:cNvSpPr txBox="1">
            <a:spLocks/>
          </p:cNvSpPr>
          <p:nvPr/>
        </p:nvSpPr>
        <p:spPr>
          <a:xfrm>
            <a:off x="9346341" y="2849703"/>
            <a:ext cx="8318843" cy="635549"/>
          </a:xfrm>
          <a:prstGeom prst="rect">
            <a:avLst/>
          </a:prstGeom>
        </p:spPr>
        <p:txBody>
          <a:bodyPr vert="horz" lIns="91440" tIns="45720" rIns="91440" bIns="45720" rtlCol="0">
            <a:normAutofit/>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3200" dirty="0">
                <a:solidFill>
                  <a:schemeClr val="accent2">
                    <a:lumMod val="75000"/>
                  </a:schemeClr>
                </a:solidFill>
                <a:latin typeface="+mj-lt"/>
              </a:rPr>
              <a:t>Máquina de Estados Finitos de Confianza</a:t>
            </a:r>
          </a:p>
        </p:txBody>
      </p:sp>
      <p:sp>
        <p:nvSpPr>
          <p:cNvPr id="6" name="Título 2">
            <a:extLst>
              <a:ext uri="{FF2B5EF4-FFF2-40B4-BE49-F238E27FC236}">
                <a16:creationId xmlns:a16="http://schemas.microsoft.com/office/drawing/2014/main" id="{BCA27A17-08F8-DC97-A3E6-057DC16633F1}"/>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C515FA19-C2AE-DF67-ED86-EEDD1FB79B6D}"/>
              </a:ext>
            </a:extLst>
          </p:cNvPr>
          <p:cNvSpPr>
            <a:spLocks noGrp="1"/>
          </p:cNvSpPr>
          <p:nvPr>
            <p:ph type="subTitle" idx="1"/>
          </p:nvPr>
        </p:nvSpPr>
        <p:spPr>
          <a:xfrm>
            <a:off x="484675" y="921166"/>
            <a:ext cx="12532823" cy="445226"/>
          </a:xfrm>
        </p:spPr>
        <p:txBody>
          <a:bodyPr/>
          <a:lstStyle/>
          <a:p>
            <a:r>
              <a:rPr lang="es-MX" dirty="0"/>
              <a:t>Predictor de saltos</a:t>
            </a:r>
          </a:p>
        </p:txBody>
      </p:sp>
    </p:spTree>
    <p:extLst>
      <p:ext uri="{BB962C8B-B14F-4D97-AF65-F5344CB8AC3E}">
        <p14:creationId xmlns:p14="http://schemas.microsoft.com/office/powerpoint/2010/main" val="88237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500"/>
                                        <p:tgtEl>
                                          <p:spTgt spid="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ubtítulo 4"/>
          <p:cNvSpPr>
            <a:spLocks noGrp="1"/>
          </p:cNvSpPr>
          <p:nvPr>
            <p:ph sz="quarter" idx="12"/>
          </p:nvPr>
        </p:nvSpPr>
        <p:spPr/>
        <p:txBody>
          <a:bodyPr>
            <a:normAutofit/>
          </a:bodyPr>
          <a:lstStyle/>
          <a:p>
            <a:r>
              <a:rPr lang="es-MX" dirty="0"/>
              <a:t>Tablas de predicción</a:t>
            </a:r>
            <a:endParaRPr lang="es-MX" noProof="0" dirty="0"/>
          </a:p>
        </p:txBody>
      </p:sp>
      <p:sp>
        <p:nvSpPr>
          <p:cNvPr id="5" name="Marcador de texto 4">
            <a:extLst>
              <a:ext uri="{FF2B5EF4-FFF2-40B4-BE49-F238E27FC236}">
                <a16:creationId xmlns:a16="http://schemas.microsoft.com/office/drawing/2014/main" id="{40B80704-8745-4BF6-6901-239589569EC7}"/>
              </a:ext>
            </a:extLst>
          </p:cNvPr>
          <p:cNvSpPr>
            <a:spLocks noGrp="1"/>
          </p:cNvSpPr>
          <p:nvPr>
            <p:ph type="body" sz="quarter" idx="13"/>
          </p:nvPr>
        </p:nvSpPr>
        <p:spPr/>
        <p:txBody>
          <a:bodyPr/>
          <a:lstStyle/>
          <a:p>
            <a:r>
              <a:rPr lang="es-MX" dirty="0"/>
              <a:t>Microarquitectura del Lagarto I</a:t>
            </a:r>
            <a:endParaRPr lang="es-MX" noProof="0" dirty="0"/>
          </a:p>
        </p:txBody>
      </p:sp>
      <p:sp>
        <p:nvSpPr>
          <p:cNvPr id="7" name="Marcador de número de diapositiva 6"/>
          <p:cNvSpPr>
            <a:spLocks noGrp="1"/>
          </p:cNvSpPr>
          <p:nvPr>
            <p:ph type="sldNum" sz="quarter" idx="4"/>
          </p:nvPr>
        </p:nvSpPr>
        <p:spPr/>
        <p:txBody>
          <a:bodyPr/>
          <a:lstStyle/>
          <a:p>
            <a:fld id="{DAEF4D36-AE85-49C9-90DE-66D02B257272}" type="slidenum">
              <a:rPr lang="en-US" smtClean="0"/>
              <a:pPr/>
              <a:t>25</a:t>
            </a:fld>
            <a:endParaRPr lang="en-US" dirty="0"/>
          </a:p>
        </p:txBody>
      </p:sp>
      <p:grpSp>
        <p:nvGrpSpPr>
          <p:cNvPr id="552" name="Grupo 551"/>
          <p:cNvGrpSpPr/>
          <p:nvPr/>
        </p:nvGrpSpPr>
        <p:grpSpPr>
          <a:xfrm>
            <a:off x="299632" y="2623500"/>
            <a:ext cx="8640000" cy="5040000"/>
            <a:chOff x="388555" y="1846004"/>
            <a:chExt cx="8640000" cy="5040000"/>
          </a:xfrm>
        </p:grpSpPr>
        <p:sp>
          <p:nvSpPr>
            <p:cNvPr id="553" name="Rectángulo 552"/>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4" name="Rectángulo 553"/>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[31:12]</a:t>
              </a:r>
            </a:p>
          </p:txBody>
        </p:sp>
        <p:sp>
          <p:nvSpPr>
            <p:cNvPr id="555" name="Rectángulo 554"/>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6" name="Rectángulo 555"/>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57" name="Rectángulo 556"/>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8" name="Rectángulo 557"/>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9" name="Rectángulo 558"/>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0" name="Rectángulo 559"/>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1" name="Rectángulo 560"/>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2" name="Rectángulo 561"/>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3" name="Rectángulo 562"/>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4" name="Rectángulo 563"/>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5" name="Rectángulo 564"/>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6" name="Rectángulo 565"/>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7" name="Rectángulo 566"/>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9" name="Rectángulo 568"/>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70" name="Rectángulo 569"/>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1" name="Rectángulo 570"/>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2" name="Rectángulo 571"/>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3" name="Rectángulo 572"/>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4" name="Rectángulo 573"/>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5" name="Rectángulo 574"/>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6" name="Rectángulo 575"/>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7" name="Rectángulo 576"/>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8" name="Rectángulo 577"/>
            <p:cNvSpPr/>
            <p:nvPr/>
          </p:nvSpPr>
          <p:spPr>
            <a:xfrm>
              <a:off x="3228461" y="2656799"/>
              <a:ext cx="1758816"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Instruction PC</a:t>
              </a:r>
            </a:p>
          </p:txBody>
        </p:sp>
        <p:sp>
          <p:nvSpPr>
            <p:cNvPr id="579" name="Rectángulo 578"/>
            <p:cNvSpPr/>
            <p:nvPr/>
          </p:nvSpPr>
          <p:spPr>
            <a:xfrm>
              <a:off x="5487898" y="2657726"/>
              <a:ext cx="482825"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PHT</a:t>
              </a:r>
            </a:p>
          </p:txBody>
        </p:sp>
        <p:sp>
          <p:nvSpPr>
            <p:cNvPr id="580" name="Rectángulo 579"/>
            <p:cNvSpPr/>
            <p:nvPr/>
          </p:nvSpPr>
          <p:spPr>
            <a:xfrm>
              <a:off x="6883435" y="2656799"/>
              <a:ext cx="1688283"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Target Buffer</a:t>
              </a:r>
            </a:p>
          </p:txBody>
        </p:sp>
        <p:cxnSp>
          <p:nvCxnSpPr>
            <p:cNvPr id="581" name="Conector recto de flecha 580"/>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2" name="Conector recto de flecha 581"/>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584"/>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86" name="Rectángulo 585"/>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7" name="Conector recto de flecha 586"/>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8" name="Conector recto 587"/>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589" name="Rectángulo 588"/>
            <p:cNvSpPr/>
            <p:nvPr/>
          </p:nvSpPr>
          <p:spPr>
            <a:xfrm>
              <a:off x="5467860" y="5849481"/>
              <a:ext cx="522900"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T/NT</a:t>
              </a:r>
            </a:p>
          </p:txBody>
        </p:sp>
        <p:sp>
          <p:nvSpPr>
            <p:cNvPr id="590" name="Rectángulo 589"/>
            <p:cNvSpPr/>
            <p:nvPr/>
          </p:nvSpPr>
          <p:spPr>
            <a:xfrm>
              <a:off x="6827329" y="5844849"/>
              <a:ext cx="1800493"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Branch Target Address</a:t>
              </a:r>
            </a:p>
          </p:txBody>
        </p:sp>
        <p:sp>
          <p:nvSpPr>
            <p:cNvPr id="591" name="Rectángulo 590"/>
            <p:cNvSpPr/>
            <p:nvPr/>
          </p:nvSpPr>
          <p:spPr>
            <a:xfrm>
              <a:off x="3557953" y="6475267"/>
              <a:ext cx="1072731"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Is a Branch?</a:t>
              </a:r>
            </a:p>
          </p:txBody>
        </p:sp>
        <p:cxnSp>
          <p:nvCxnSpPr>
            <p:cNvPr id="592" name="Conector recto de flecha 591"/>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5" name="Rectángulo 594"/>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[11:2]</a:t>
              </a:r>
            </a:p>
          </p:txBody>
        </p:sp>
      </p:grpSp>
      <p:grpSp>
        <p:nvGrpSpPr>
          <p:cNvPr id="217" name="Grupo 216"/>
          <p:cNvGrpSpPr/>
          <p:nvPr/>
        </p:nvGrpSpPr>
        <p:grpSpPr>
          <a:xfrm>
            <a:off x="9305477" y="3621855"/>
            <a:ext cx="8011469" cy="3316179"/>
            <a:chOff x="94790" y="2766399"/>
            <a:chExt cx="8669102" cy="3299063"/>
          </a:xfrm>
        </p:grpSpPr>
        <p:sp>
          <p:nvSpPr>
            <p:cNvPr id="218" name="Rectángulo 21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19" name="Rectángulo 21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20" name="Elipse 21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00</a:t>
              </a:r>
            </a:p>
          </p:txBody>
        </p:sp>
        <p:sp>
          <p:nvSpPr>
            <p:cNvPr id="221" name="Elipse 22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01</a:t>
              </a:r>
            </a:p>
          </p:txBody>
        </p:sp>
        <p:sp>
          <p:nvSpPr>
            <p:cNvPr id="222" name="Elipse 22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10</a:t>
              </a:r>
            </a:p>
          </p:txBody>
        </p:sp>
        <p:sp>
          <p:nvSpPr>
            <p:cNvPr id="223" name="Elipse 22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11</a:t>
              </a:r>
            </a:p>
          </p:txBody>
        </p:sp>
        <p:sp>
          <p:nvSpPr>
            <p:cNvPr id="224" name="Arco 22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5" name="Arco 224"/>
            <p:cNvSpPr/>
            <p:nvPr/>
          </p:nvSpPr>
          <p:spPr>
            <a:xfrm flipV="1">
              <a:off x="1545927" y="4783052"/>
              <a:ext cx="1574801" cy="608260"/>
            </a:xfrm>
            <a:prstGeom prst="arc">
              <a:avLst>
                <a:gd name="adj1" fmla="val 10755749"/>
                <a:gd name="adj2" fmla="val 0"/>
              </a:avLst>
            </a:prstGeom>
            <a:ln w="38100" cap="flat" cmpd="sng" algn="ctr">
              <a:solidFill>
                <a:srgbClr val="0000F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6" name="Arco 22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7" name="Arco 22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8" name="Arco 22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9" name="Arco 22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0" name="Rectángulo 229"/>
            <p:cNvSpPr/>
            <p:nvPr/>
          </p:nvSpPr>
          <p:spPr>
            <a:xfrm>
              <a:off x="1767478" y="296024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1" name="Rectángulo 230"/>
            <p:cNvSpPr/>
            <p:nvPr/>
          </p:nvSpPr>
          <p:spPr>
            <a:xfrm>
              <a:off x="3859084" y="296023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2" name="Rectángulo 231"/>
            <p:cNvSpPr/>
            <p:nvPr/>
          </p:nvSpPr>
          <p:spPr>
            <a:xfrm>
              <a:off x="6121892" y="296023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3" name="Rectángulo 232"/>
            <p:cNvSpPr/>
            <p:nvPr/>
          </p:nvSpPr>
          <p:spPr>
            <a:xfrm>
              <a:off x="2069438" y="5518809"/>
              <a:ext cx="432259" cy="275569"/>
            </a:xfrm>
            <a:prstGeom prst="rect">
              <a:avLst/>
            </a:prstGeom>
          </p:spPr>
          <p:txBody>
            <a:bodyPr wrap="none">
              <a:spAutoFit/>
            </a:bodyPr>
            <a:lstStyle/>
            <a:p>
              <a:pPr algn="ctr"/>
              <a:r>
                <a:rPr lang="en-US" sz="1200" b="1" dirty="0">
                  <a:solidFill>
                    <a:srgbClr val="0000FF"/>
                  </a:solidFill>
                  <a:latin typeface="Helvetica Condensed" panose="020B0606020202030204" pitchFamily="34" charset="0"/>
                </a:rPr>
                <a:t>HIT</a:t>
              </a:r>
            </a:p>
          </p:txBody>
        </p:sp>
        <p:sp>
          <p:nvSpPr>
            <p:cNvPr id="234" name="Rectángulo 233"/>
            <p:cNvSpPr/>
            <p:nvPr/>
          </p:nvSpPr>
          <p:spPr>
            <a:xfrm>
              <a:off x="3907936" y="551222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5" name="Rectángulo 234"/>
            <p:cNvSpPr/>
            <p:nvPr/>
          </p:nvSpPr>
          <p:spPr>
            <a:xfrm>
              <a:off x="6000636" y="5502346"/>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6" name="Arco 23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7" name="Rectángulo 23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8" name="Arco 237"/>
            <p:cNvSpPr/>
            <p:nvPr/>
          </p:nvSpPr>
          <p:spPr>
            <a:xfrm rot="2376991" flipH="1">
              <a:off x="8084088" y="4012822"/>
              <a:ext cx="562904" cy="539129"/>
            </a:xfrm>
            <a:prstGeom prst="arc">
              <a:avLst>
                <a:gd name="adj1" fmla="val 5860148"/>
                <a:gd name="adj2" fmla="val 20981747"/>
              </a:avLst>
            </a:prstGeom>
            <a:ln w="28575" cap="flat" cmpd="sng" algn="ctr">
              <a:solidFill>
                <a:srgbClr val="CC3300"/>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9" name="Rectángulo 23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40" name="Rectángulo 239"/>
            <p:cNvSpPr/>
            <p:nvPr/>
          </p:nvSpPr>
          <p:spPr>
            <a:xfrm>
              <a:off x="358147" y="2792299"/>
              <a:ext cx="1129565" cy="336807"/>
            </a:xfrm>
            <a:prstGeom prst="rect">
              <a:avLst/>
            </a:prstGeom>
          </p:spPr>
          <p:txBody>
            <a:bodyPr wrap="none">
              <a:spAutoFit/>
            </a:bodyPr>
            <a:lstStyle/>
            <a:p>
              <a:pPr algn="ctr"/>
              <a:r>
                <a:rPr lang="en-US" sz="1600" b="1" dirty="0">
                  <a:solidFill>
                    <a:srgbClr val="0000FF"/>
                  </a:solidFill>
                  <a:latin typeface="Helvetica Condensed" panose="020B0606020202030204" pitchFamily="34" charset="0"/>
                </a:rPr>
                <a:t>NO TAKEN</a:t>
              </a:r>
            </a:p>
          </p:txBody>
        </p:sp>
        <p:sp>
          <p:nvSpPr>
            <p:cNvPr id="241" name="Rectángulo 240"/>
            <p:cNvSpPr/>
            <p:nvPr/>
          </p:nvSpPr>
          <p:spPr>
            <a:xfrm>
              <a:off x="7820415" y="2800782"/>
              <a:ext cx="803461" cy="336807"/>
            </a:xfrm>
            <a:prstGeom prst="rect">
              <a:avLst/>
            </a:prstGeom>
          </p:spPr>
          <p:txBody>
            <a:bodyPr wrap="none">
              <a:spAutoFit/>
            </a:bodyPr>
            <a:lstStyle/>
            <a:p>
              <a:pPr algn="ctr"/>
              <a:r>
                <a:rPr lang="en-US" sz="1600" b="1" dirty="0">
                  <a:solidFill>
                    <a:schemeClr val="tx1">
                      <a:lumMod val="75000"/>
                      <a:lumOff val="25000"/>
                    </a:schemeClr>
                  </a:solidFill>
                  <a:latin typeface="Helvetica Condensed" panose="020B0606020202030204" pitchFamily="34" charset="0"/>
                </a:rPr>
                <a:t>TAKEN</a:t>
              </a:r>
            </a:p>
          </p:txBody>
        </p:sp>
      </p:grpSp>
      <p:sp>
        <p:nvSpPr>
          <p:cNvPr id="3" name="Rectángulo 2"/>
          <p:cNvSpPr/>
          <p:nvPr/>
        </p:nvSpPr>
        <p:spPr>
          <a:xfrm>
            <a:off x="5173489" y="3770208"/>
            <a:ext cx="956212" cy="2646473"/>
          </a:xfrm>
          <a:prstGeom prst="rect">
            <a:avLst/>
          </a:prstGeom>
          <a:noFill/>
          <a:ln w="28575">
            <a:solidFill>
              <a:srgbClr val="BC003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050"/>
          </a:p>
        </p:txBody>
      </p:sp>
      <p:sp>
        <p:nvSpPr>
          <p:cNvPr id="84" name="Marcador de texto 3">
            <a:extLst>
              <a:ext uri="{FF2B5EF4-FFF2-40B4-BE49-F238E27FC236}">
                <a16:creationId xmlns:a16="http://schemas.microsoft.com/office/drawing/2014/main" id="{75646AC9-4855-4583-B671-F3C933602DBF}"/>
              </a:ext>
            </a:extLst>
          </p:cNvPr>
          <p:cNvSpPr txBox="1">
            <a:spLocks/>
          </p:cNvSpPr>
          <p:nvPr/>
        </p:nvSpPr>
        <p:spPr>
          <a:xfrm>
            <a:off x="9346341" y="2849703"/>
            <a:ext cx="8318843" cy="635549"/>
          </a:xfrm>
          <a:prstGeom prst="rect">
            <a:avLst/>
          </a:prstGeom>
        </p:spPr>
        <p:txBody>
          <a:bodyPr vert="horz" lIns="91440" tIns="45720" rIns="91440" bIns="45720" rtlCol="0">
            <a:normAutofit/>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3200" dirty="0">
                <a:solidFill>
                  <a:schemeClr val="accent2">
                    <a:lumMod val="75000"/>
                  </a:schemeClr>
                </a:solidFill>
                <a:latin typeface="+mj-lt"/>
              </a:rPr>
              <a:t>Máquina de Estados Finitos de Confianza</a:t>
            </a:r>
          </a:p>
        </p:txBody>
      </p:sp>
      <p:sp>
        <p:nvSpPr>
          <p:cNvPr id="6" name="Título 2">
            <a:extLst>
              <a:ext uri="{FF2B5EF4-FFF2-40B4-BE49-F238E27FC236}">
                <a16:creationId xmlns:a16="http://schemas.microsoft.com/office/drawing/2014/main" id="{1FF3A3EB-1F67-0B91-1AF2-13D663736768}"/>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E584EBBF-7AC4-8D51-3425-CDD3EE1C0479}"/>
              </a:ext>
            </a:extLst>
          </p:cNvPr>
          <p:cNvSpPr>
            <a:spLocks noGrp="1"/>
          </p:cNvSpPr>
          <p:nvPr>
            <p:ph type="subTitle" idx="1"/>
          </p:nvPr>
        </p:nvSpPr>
        <p:spPr>
          <a:xfrm>
            <a:off x="484675" y="921166"/>
            <a:ext cx="12532823" cy="445226"/>
          </a:xfrm>
        </p:spPr>
        <p:txBody>
          <a:bodyPr/>
          <a:lstStyle/>
          <a:p>
            <a:r>
              <a:rPr lang="es-MX" dirty="0"/>
              <a:t>Predictor de saltos</a:t>
            </a:r>
          </a:p>
        </p:txBody>
      </p:sp>
    </p:spTree>
    <p:extLst>
      <p:ext uri="{BB962C8B-B14F-4D97-AF65-F5344CB8AC3E}">
        <p14:creationId xmlns:p14="http://schemas.microsoft.com/office/powerpoint/2010/main" val="105856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500"/>
                                        <p:tgtEl>
                                          <p:spTgt spid="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ubtítulo 4"/>
          <p:cNvSpPr>
            <a:spLocks noGrp="1"/>
          </p:cNvSpPr>
          <p:nvPr>
            <p:ph sz="quarter" idx="12"/>
          </p:nvPr>
        </p:nvSpPr>
        <p:spPr/>
        <p:txBody>
          <a:bodyPr>
            <a:normAutofit/>
          </a:bodyPr>
          <a:lstStyle/>
          <a:p>
            <a:r>
              <a:rPr lang="es-MX" dirty="0"/>
              <a:t>Tablas de predicción</a:t>
            </a:r>
            <a:endParaRPr lang="es-MX" noProof="0" dirty="0"/>
          </a:p>
        </p:txBody>
      </p:sp>
      <p:sp>
        <p:nvSpPr>
          <p:cNvPr id="5" name="Marcador de texto 4">
            <a:extLst>
              <a:ext uri="{FF2B5EF4-FFF2-40B4-BE49-F238E27FC236}">
                <a16:creationId xmlns:a16="http://schemas.microsoft.com/office/drawing/2014/main" id="{51A020C9-DEDF-8838-01A0-1D96BCBBD635}"/>
              </a:ext>
            </a:extLst>
          </p:cNvPr>
          <p:cNvSpPr>
            <a:spLocks noGrp="1"/>
          </p:cNvSpPr>
          <p:nvPr>
            <p:ph type="body" sz="quarter" idx="13"/>
          </p:nvPr>
        </p:nvSpPr>
        <p:spPr/>
        <p:txBody>
          <a:bodyPr/>
          <a:lstStyle/>
          <a:p>
            <a:r>
              <a:rPr lang="es-MX" dirty="0"/>
              <a:t>Microarquitectura del Lagarto I</a:t>
            </a:r>
            <a:endParaRPr lang="es-MX" noProof="0" dirty="0"/>
          </a:p>
        </p:txBody>
      </p:sp>
      <p:sp>
        <p:nvSpPr>
          <p:cNvPr id="7" name="Marcador de número de diapositiva 6"/>
          <p:cNvSpPr>
            <a:spLocks noGrp="1"/>
          </p:cNvSpPr>
          <p:nvPr>
            <p:ph type="sldNum" sz="quarter" idx="4"/>
          </p:nvPr>
        </p:nvSpPr>
        <p:spPr/>
        <p:txBody>
          <a:bodyPr/>
          <a:lstStyle/>
          <a:p>
            <a:fld id="{DAEF4D36-AE85-49C9-90DE-66D02B257272}" type="slidenum">
              <a:rPr lang="en-US" smtClean="0"/>
              <a:pPr/>
              <a:t>26</a:t>
            </a:fld>
            <a:endParaRPr lang="en-US" dirty="0"/>
          </a:p>
        </p:txBody>
      </p:sp>
      <p:grpSp>
        <p:nvGrpSpPr>
          <p:cNvPr id="552" name="Grupo 551"/>
          <p:cNvGrpSpPr/>
          <p:nvPr/>
        </p:nvGrpSpPr>
        <p:grpSpPr>
          <a:xfrm>
            <a:off x="299632" y="2623500"/>
            <a:ext cx="8640000" cy="5040000"/>
            <a:chOff x="388555" y="1846004"/>
            <a:chExt cx="8640000" cy="5040000"/>
          </a:xfrm>
        </p:grpSpPr>
        <p:sp>
          <p:nvSpPr>
            <p:cNvPr id="553" name="Rectángulo 552"/>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4" name="Rectángulo 553"/>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[31:12]</a:t>
              </a:r>
            </a:p>
          </p:txBody>
        </p:sp>
        <p:sp>
          <p:nvSpPr>
            <p:cNvPr id="555" name="Rectángulo 554"/>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6" name="Rectángulo 555"/>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57" name="Rectángulo 556"/>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8" name="Rectángulo 557"/>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9" name="Rectángulo 558"/>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0" name="Rectángulo 559"/>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1" name="Rectángulo 560"/>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2" name="Rectángulo 561"/>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3" name="Rectángulo 562"/>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4" name="Rectángulo 563"/>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5" name="Rectángulo 564"/>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6" name="Rectángulo 565"/>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7" name="Rectángulo 566"/>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9" name="Rectángulo 568"/>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70" name="Rectángulo 569"/>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1" name="Rectángulo 570"/>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2" name="Rectángulo 571"/>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3" name="Rectángulo 572"/>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4" name="Rectángulo 573"/>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5" name="Rectángulo 574"/>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6" name="Rectángulo 575"/>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7" name="Rectángulo 576"/>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8" name="Rectángulo 577"/>
            <p:cNvSpPr/>
            <p:nvPr/>
          </p:nvSpPr>
          <p:spPr>
            <a:xfrm>
              <a:off x="3228461" y="2656799"/>
              <a:ext cx="1758816"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Instruction PC</a:t>
              </a:r>
            </a:p>
          </p:txBody>
        </p:sp>
        <p:sp>
          <p:nvSpPr>
            <p:cNvPr id="579" name="Rectángulo 578"/>
            <p:cNvSpPr/>
            <p:nvPr/>
          </p:nvSpPr>
          <p:spPr>
            <a:xfrm>
              <a:off x="5487898" y="2657726"/>
              <a:ext cx="482825"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PHT</a:t>
              </a:r>
            </a:p>
          </p:txBody>
        </p:sp>
        <p:sp>
          <p:nvSpPr>
            <p:cNvPr id="580" name="Rectángulo 579"/>
            <p:cNvSpPr/>
            <p:nvPr/>
          </p:nvSpPr>
          <p:spPr>
            <a:xfrm>
              <a:off x="6883435" y="2656799"/>
              <a:ext cx="1688283"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Target Buffer</a:t>
              </a:r>
            </a:p>
          </p:txBody>
        </p:sp>
        <p:cxnSp>
          <p:nvCxnSpPr>
            <p:cNvPr id="581" name="Conector recto de flecha 580"/>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2" name="Conector recto de flecha 581"/>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584"/>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86" name="Rectángulo 585"/>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7" name="Conector recto de flecha 586"/>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8" name="Conector recto 587"/>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589" name="Rectángulo 588"/>
            <p:cNvSpPr/>
            <p:nvPr/>
          </p:nvSpPr>
          <p:spPr>
            <a:xfrm>
              <a:off x="5467860" y="5849481"/>
              <a:ext cx="522900"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T/NT</a:t>
              </a:r>
            </a:p>
          </p:txBody>
        </p:sp>
        <p:sp>
          <p:nvSpPr>
            <p:cNvPr id="590" name="Rectángulo 589"/>
            <p:cNvSpPr/>
            <p:nvPr/>
          </p:nvSpPr>
          <p:spPr>
            <a:xfrm>
              <a:off x="6827329" y="5844849"/>
              <a:ext cx="1800493"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Branch Target Address</a:t>
              </a:r>
            </a:p>
          </p:txBody>
        </p:sp>
        <p:sp>
          <p:nvSpPr>
            <p:cNvPr id="591" name="Rectángulo 590"/>
            <p:cNvSpPr/>
            <p:nvPr/>
          </p:nvSpPr>
          <p:spPr>
            <a:xfrm>
              <a:off x="3557953" y="6475267"/>
              <a:ext cx="1072731"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Is a Branch?</a:t>
              </a:r>
            </a:p>
          </p:txBody>
        </p:sp>
        <p:cxnSp>
          <p:nvCxnSpPr>
            <p:cNvPr id="592" name="Conector recto de flecha 591"/>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5" name="Rectángulo 594"/>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[11:2]</a:t>
              </a:r>
            </a:p>
          </p:txBody>
        </p:sp>
      </p:grpSp>
      <p:grpSp>
        <p:nvGrpSpPr>
          <p:cNvPr id="217" name="Grupo 216"/>
          <p:cNvGrpSpPr/>
          <p:nvPr/>
        </p:nvGrpSpPr>
        <p:grpSpPr>
          <a:xfrm>
            <a:off x="9305477" y="3621855"/>
            <a:ext cx="8011469" cy="3322800"/>
            <a:chOff x="94790" y="2766399"/>
            <a:chExt cx="8669102" cy="3305650"/>
          </a:xfrm>
        </p:grpSpPr>
        <p:sp>
          <p:nvSpPr>
            <p:cNvPr id="218" name="Rectángulo 21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19" name="Rectángulo 21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20" name="Elipse 21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00</a:t>
              </a:r>
            </a:p>
          </p:txBody>
        </p:sp>
        <p:sp>
          <p:nvSpPr>
            <p:cNvPr id="221" name="Elipse 22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01</a:t>
              </a:r>
            </a:p>
          </p:txBody>
        </p:sp>
        <p:sp>
          <p:nvSpPr>
            <p:cNvPr id="222" name="Elipse 22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10</a:t>
              </a:r>
            </a:p>
          </p:txBody>
        </p:sp>
        <p:sp>
          <p:nvSpPr>
            <p:cNvPr id="223" name="Elipse 22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11</a:t>
              </a:r>
            </a:p>
          </p:txBody>
        </p:sp>
        <p:sp>
          <p:nvSpPr>
            <p:cNvPr id="224" name="Arco 22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5" name="Arco 22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6" name="Arco 225"/>
            <p:cNvSpPr/>
            <p:nvPr/>
          </p:nvSpPr>
          <p:spPr>
            <a:xfrm>
              <a:off x="3628512" y="3259073"/>
              <a:ext cx="1574801" cy="751974"/>
            </a:xfrm>
            <a:prstGeom prst="arc">
              <a:avLst>
                <a:gd name="adj1" fmla="val 10755749"/>
                <a:gd name="adj2" fmla="val 0"/>
              </a:avLst>
            </a:prstGeom>
            <a:ln w="38100" cap="flat" cmpd="sng" algn="ctr">
              <a:solidFill>
                <a:srgbClr val="0000FF"/>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7" name="Arco 22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8" name="Arco 22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9" name="Arco 22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0" name="Rectángulo 229"/>
            <p:cNvSpPr/>
            <p:nvPr/>
          </p:nvSpPr>
          <p:spPr>
            <a:xfrm>
              <a:off x="1767478" y="296024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1" name="Rectángulo 230"/>
            <p:cNvSpPr/>
            <p:nvPr/>
          </p:nvSpPr>
          <p:spPr>
            <a:xfrm>
              <a:off x="4096866" y="2960239"/>
              <a:ext cx="560619" cy="275569"/>
            </a:xfrm>
            <a:prstGeom prst="rect">
              <a:avLst/>
            </a:prstGeom>
          </p:spPr>
          <p:txBody>
            <a:bodyPr wrap="none">
              <a:spAutoFit/>
            </a:bodyPr>
            <a:lstStyle/>
            <a:p>
              <a:pPr algn="ctr"/>
              <a:r>
                <a:rPr lang="en-US" sz="1200" b="1" dirty="0">
                  <a:solidFill>
                    <a:srgbClr val="0000FF"/>
                  </a:solidFill>
                  <a:latin typeface="Helvetica Condensed" panose="020B0606020202030204" pitchFamily="34" charset="0"/>
                </a:rPr>
                <a:t>MISS</a:t>
              </a:r>
            </a:p>
          </p:txBody>
        </p:sp>
        <p:sp>
          <p:nvSpPr>
            <p:cNvPr id="232" name="Rectángulo 231"/>
            <p:cNvSpPr/>
            <p:nvPr/>
          </p:nvSpPr>
          <p:spPr>
            <a:xfrm>
              <a:off x="6121892" y="296023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3" name="Rectángulo 232"/>
            <p:cNvSpPr/>
            <p:nvPr/>
          </p:nvSpPr>
          <p:spPr>
            <a:xfrm>
              <a:off x="1886100" y="551880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4" name="Rectángulo 233"/>
            <p:cNvSpPr/>
            <p:nvPr/>
          </p:nvSpPr>
          <p:spPr>
            <a:xfrm>
              <a:off x="3907936" y="551222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5" name="Rectángulo 234"/>
            <p:cNvSpPr/>
            <p:nvPr/>
          </p:nvSpPr>
          <p:spPr>
            <a:xfrm>
              <a:off x="6000636" y="5502346"/>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6" name="Arco 23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7" name="Rectángulo 23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8" name="Arco 237"/>
            <p:cNvSpPr/>
            <p:nvPr/>
          </p:nvSpPr>
          <p:spPr>
            <a:xfrm rot="2376991" flipH="1">
              <a:off x="8084088" y="4012822"/>
              <a:ext cx="562904" cy="539129"/>
            </a:xfrm>
            <a:prstGeom prst="arc">
              <a:avLst>
                <a:gd name="adj1" fmla="val 5860148"/>
                <a:gd name="adj2" fmla="val 20981747"/>
              </a:avLst>
            </a:prstGeom>
            <a:ln w="28575" cap="flat" cmpd="sng" algn="ctr">
              <a:solidFill>
                <a:srgbClr val="CC3300"/>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9" name="Rectángulo 23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40" name="Rectángulo 239"/>
            <p:cNvSpPr/>
            <p:nvPr/>
          </p:nvSpPr>
          <p:spPr>
            <a:xfrm>
              <a:off x="358147" y="2792299"/>
              <a:ext cx="1129565" cy="336807"/>
            </a:xfrm>
            <a:prstGeom prst="rect">
              <a:avLst/>
            </a:prstGeom>
          </p:spPr>
          <p:txBody>
            <a:bodyPr wrap="none">
              <a:spAutoFit/>
            </a:bodyPr>
            <a:lstStyle/>
            <a:p>
              <a:pPr algn="ctr"/>
              <a:r>
                <a:rPr lang="en-US" sz="1600" b="1" dirty="0">
                  <a:solidFill>
                    <a:schemeClr val="tx1">
                      <a:lumMod val="75000"/>
                      <a:lumOff val="25000"/>
                    </a:schemeClr>
                  </a:solidFill>
                  <a:latin typeface="Helvetica Condensed" panose="020B0606020202030204" pitchFamily="34" charset="0"/>
                </a:rPr>
                <a:t>NO TAKEN</a:t>
              </a:r>
            </a:p>
          </p:txBody>
        </p:sp>
        <p:sp>
          <p:nvSpPr>
            <p:cNvPr id="241" name="Rectángulo 240"/>
            <p:cNvSpPr/>
            <p:nvPr/>
          </p:nvSpPr>
          <p:spPr>
            <a:xfrm>
              <a:off x="7820415" y="2800782"/>
              <a:ext cx="803461" cy="336807"/>
            </a:xfrm>
            <a:prstGeom prst="rect">
              <a:avLst/>
            </a:prstGeom>
          </p:spPr>
          <p:txBody>
            <a:bodyPr wrap="none">
              <a:spAutoFit/>
            </a:bodyPr>
            <a:lstStyle/>
            <a:p>
              <a:pPr algn="ctr"/>
              <a:r>
                <a:rPr lang="en-US" sz="1600" b="1" dirty="0">
                  <a:solidFill>
                    <a:srgbClr val="0000FF"/>
                  </a:solidFill>
                  <a:latin typeface="Helvetica Condensed" panose="020B0606020202030204" pitchFamily="34" charset="0"/>
                </a:rPr>
                <a:t>TAKEN</a:t>
              </a:r>
            </a:p>
          </p:txBody>
        </p:sp>
      </p:grpSp>
      <p:sp>
        <p:nvSpPr>
          <p:cNvPr id="3" name="Rectángulo 2"/>
          <p:cNvSpPr/>
          <p:nvPr/>
        </p:nvSpPr>
        <p:spPr>
          <a:xfrm>
            <a:off x="5173489" y="3770208"/>
            <a:ext cx="956212" cy="2646473"/>
          </a:xfrm>
          <a:prstGeom prst="rect">
            <a:avLst/>
          </a:prstGeom>
          <a:noFill/>
          <a:ln w="28575">
            <a:solidFill>
              <a:srgbClr val="BC003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050"/>
          </a:p>
        </p:txBody>
      </p:sp>
      <p:sp>
        <p:nvSpPr>
          <p:cNvPr id="84" name="Marcador de texto 3">
            <a:extLst>
              <a:ext uri="{FF2B5EF4-FFF2-40B4-BE49-F238E27FC236}">
                <a16:creationId xmlns:a16="http://schemas.microsoft.com/office/drawing/2014/main" id="{321A7B1F-91F3-4493-8628-1D6530B75CBC}"/>
              </a:ext>
            </a:extLst>
          </p:cNvPr>
          <p:cNvSpPr txBox="1">
            <a:spLocks/>
          </p:cNvSpPr>
          <p:nvPr/>
        </p:nvSpPr>
        <p:spPr>
          <a:xfrm>
            <a:off x="9346341" y="2849703"/>
            <a:ext cx="8318843" cy="635549"/>
          </a:xfrm>
          <a:prstGeom prst="rect">
            <a:avLst/>
          </a:prstGeom>
        </p:spPr>
        <p:txBody>
          <a:bodyPr vert="horz" lIns="91440" tIns="45720" rIns="91440" bIns="45720" rtlCol="0">
            <a:normAutofit/>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3200" dirty="0">
                <a:solidFill>
                  <a:schemeClr val="accent2">
                    <a:lumMod val="75000"/>
                  </a:schemeClr>
                </a:solidFill>
                <a:latin typeface="+mj-lt"/>
              </a:rPr>
              <a:t>Máquina de Estados Finitos de Confianza</a:t>
            </a:r>
          </a:p>
        </p:txBody>
      </p:sp>
      <p:sp>
        <p:nvSpPr>
          <p:cNvPr id="9" name="Título 2">
            <a:extLst>
              <a:ext uri="{FF2B5EF4-FFF2-40B4-BE49-F238E27FC236}">
                <a16:creationId xmlns:a16="http://schemas.microsoft.com/office/drawing/2014/main" id="{31901650-005C-D344-6ADF-D994AE946016}"/>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10" name="Subtítulo 3">
            <a:extLst>
              <a:ext uri="{FF2B5EF4-FFF2-40B4-BE49-F238E27FC236}">
                <a16:creationId xmlns:a16="http://schemas.microsoft.com/office/drawing/2014/main" id="{AF9AC42D-01A6-6718-847E-EF26B9F8F9B8}"/>
              </a:ext>
            </a:extLst>
          </p:cNvPr>
          <p:cNvSpPr>
            <a:spLocks noGrp="1"/>
          </p:cNvSpPr>
          <p:nvPr>
            <p:ph type="subTitle" idx="1"/>
          </p:nvPr>
        </p:nvSpPr>
        <p:spPr>
          <a:xfrm>
            <a:off x="484675" y="921166"/>
            <a:ext cx="12532823" cy="445226"/>
          </a:xfrm>
        </p:spPr>
        <p:txBody>
          <a:bodyPr/>
          <a:lstStyle/>
          <a:p>
            <a:r>
              <a:rPr lang="es-MX" dirty="0"/>
              <a:t>Predictor de saltos</a:t>
            </a:r>
          </a:p>
        </p:txBody>
      </p:sp>
    </p:spTree>
    <p:extLst>
      <p:ext uri="{BB962C8B-B14F-4D97-AF65-F5344CB8AC3E}">
        <p14:creationId xmlns:p14="http://schemas.microsoft.com/office/powerpoint/2010/main" val="184844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500"/>
                                        <p:tgtEl>
                                          <p:spTgt spid="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ubtítulo 4"/>
          <p:cNvSpPr>
            <a:spLocks noGrp="1"/>
          </p:cNvSpPr>
          <p:nvPr>
            <p:ph sz="quarter" idx="12"/>
          </p:nvPr>
        </p:nvSpPr>
        <p:spPr/>
        <p:txBody>
          <a:bodyPr>
            <a:normAutofit/>
          </a:bodyPr>
          <a:lstStyle/>
          <a:p>
            <a:r>
              <a:rPr lang="es-MX" dirty="0"/>
              <a:t>Tablas de predicción</a:t>
            </a:r>
            <a:endParaRPr lang="es-MX" noProof="0" dirty="0"/>
          </a:p>
        </p:txBody>
      </p:sp>
      <p:sp>
        <p:nvSpPr>
          <p:cNvPr id="5" name="Marcador de texto 4">
            <a:extLst>
              <a:ext uri="{FF2B5EF4-FFF2-40B4-BE49-F238E27FC236}">
                <a16:creationId xmlns:a16="http://schemas.microsoft.com/office/drawing/2014/main" id="{875494E8-9F5E-9732-F4B0-64EFFD78F513}"/>
              </a:ext>
            </a:extLst>
          </p:cNvPr>
          <p:cNvSpPr>
            <a:spLocks noGrp="1"/>
          </p:cNvSpPr>
          <p:nvPr>
            <p:ph type="body" sz="quarter" idx="13"/>
          </p:nvPr>
        </p:nvSpPr>
        <p:spPr/>
        <p:txBody>
          <a:bodyPr/>
          <a:lstStyle/>
          <a:p>
            <a:r>
              <a:rPr lang="es-MX" dirty="0"/>
              <a:t>Microarquitectura Lagarto I</a:t>
            </a:r>
            <a:endParaRPr lang="es-MX" noProof="0" dirty="0"/>
          </a:p>
        </p:txBody>
      </p:sp>
      <p:sp>
        <p:nvSpPr>
          <p:cNvPr id="7" name="Marcador de número de diapositiva 6"/>
          <p:cNvSpPr>
            <a:spLocks noGrp="1"/>
          </p:cNvSpPr>
          <p:nvPr>
            <p:ph type="sldNum" sz="quarter" idx="4"/>
          </p:nvPr>
        </p:nvSpPr>
        <p:spPr/>
        <p:txBody>
          <a:bodyPr/>
          <a:lstStyle/>
          <a:p>
            <a:fld id="{DAEF4D36-AE85-49C9-90DE-66D02B257272}" type="slidenum">
              <a:rPr lang="en-US" smtClean="0"/>
              <a:pPr/>
              <a:t>27</a:t>
            </a:fld>
            <a:endParaRPr lang="en-US" dirty="0"/>
          </a:p>
        </p:txBody>
      </p:sp>
      <p:grpSp>
        <p:nvGrpSpPr>
          <p:cNvPr id="552" name="Grupo 551"/>
          <p:cNvGrpSpPr/>
          <p:nvPr/>
        </p:nvGrpSpPr>
        <p:grpSpPr>
          <a:xfrm>
            <a:off x="299632" y="2623500"/>
            <a:ext cx="8640000" cy="5040000"/>
            <a:chOff x="388555" y="1846004"/>
            <a:chExt cx="8640000" cy="5040000"/>
          </a:xfrm>
        </p:grpSpPr>
        <p:sp>
          <p:nvSpPr>
            <p:cNvPr id="553" name="Rectángulo 552"/>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4" name="Rectángulo 553"/>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[31:12]</a:t>
              </a:r>
            </a:p>
          </p:txBody>
        </p:sp>
        <p:sp>
          <p:nvSpPr>
            <p:cNvPr id="555" name="Rectángulo 554"/>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6" name="Rectángulo 555"/>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57" name="Rectángulo 556"/>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8" name="Rectángulo 557"/>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9" name="Rectángulo 558"/>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0" name="Rectángulo 559"/>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1" name="Rectángulo 560"/>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2" name="Rectángulo 561"/>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3" name="Rectángulo 562"/>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4" name="Rectángulo 563"/>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5" name="Rectángulo 564"/>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6" name="Rectángulo 565"/>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7" name="Rectángulo 566"/>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9" name="Rectángulo 568"/>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70" name="Rectángulo 569"/>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1" name="Rectángulo 570"/>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2" name="Rectángulo 571"/>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3" name="Rectángulo 572"/>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4" name="Rectángulo 573"/>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5" name="Rectángulo 574"/>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6" name="Rectángulo 575"/>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7" name="Rectángulo 576"/>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8" name="Rectángulo 577"/>
            <p:cNvSpPr/>
            <p:nvPr/>
          </p:nvSpPr>
          <p:spPr>
            <a:xfrm>
              <a:off x="3228461" y="2656799"/>
              <a:ext cx="1758816"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Instruction PC</a:t>
              </a:r>
            </a:p>
          </p:txBody>
        </p:sp>
        <p:sp>
          <p:nvSpPr>
            <p:cNvPr id="579" name="Rectángulo 578"/>
            <p:cNvSpPr/>
            <p:nvPr/>
          </p:nvSpPr>
          <p:spPr>
            <a:xfrm>
              <a:off x="5487898" y="2657726"/>
              <a:ext cx="482825"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PHT</a:t>
              </a:r>
            </a:p>
          </p:txBody>
        </p:sp>
        <p:sp>
          <p:nvSpPr>
            <p:cNvPr id="580" name="Rectángulo 579"/>
            <p:cNvSpPr/>
            <p:nvPr/>
          </p:nvSpPr>
          <p:spPr>
            <a:xfrm>
              <a:off x="6883435" y="2656799"/>
              <a:ext cx="1688283"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Target Buffer</a:t>
              </a:r>
            </a:p>
          </p:txBody>
        </p:sp>
        <p:cxnSp>
          <p:nvCxnSpPr>
            <p:cNvPr id="581" name="Conector recto de flecha 580"/>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2" name="Conector recto de flecha 581"/>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584"/>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86" name="Rectángulo 585"/>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7" name="Conector recto de flecha 586"/>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8" name="Conector recto 587"/>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589" name="Rectángulo 588"/>
            <p:cNvSpPr/>
            <p:nvPr/>
          </p:nvSpPr>
          <p:spPr>
            <a:xfrm>
              <a:off x="5467860" y="5849481"/>
              <a:ext cx="522900"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T/NT</a:t>
              </a:r>
            </a:p>
          </p:txBody>
        </p:sp>
        <p:sp>
          <p:nvSpPr>
            <p:cNvPr id="590" name="Rectángulo 589"/>
            <p:cNvSpPr/>
            <p:nvPr/>
          </p:nvSpPr>
          <p:spPr>
            <a:xfrm>
              <a:off x="6827329" y="5844849"/>
              <a:ext cx="1800493"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Branch Target Address</a:t>
              </a:r>
            </a:p>
          </p:txBody>
        </p:sp>
        <p:sp>
          <p:nvSpPr>
            <p:cNvPr id="591" name="Rectángulo 590"/>
            <p:cNvSpPr/>
            <p:nvPr/>
          </p:nvSpPr>
          <p:spPr>
            <a:xfrm>
              <a:off x="3557953" y="6475267"/>
              <a:ext cx="1072731"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Is a Branch?</a:t>
              </a:r>
            </a:p>
          </p:txBody>
        </p:sp>
        <p:cxnSp>
          <p:nvCxnSpPr>
            <p:cNvPr id="592" name="Conector recto de flecha 591"/>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5" name="Rectángulo 594"/>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[11:2]</a:t>
              </a:r>
            </a:p>
          </p:txBody>
        </p:sp>
      </p:grpSp>
      <p:grpSp>
        <p:nvGrpSpPr>
          <p:cNvPr id="217" name="Grupo 216"/>
          <p:cNvGrpSpPr/>
          <p:nvPr/>
        </p:nvGrpSpPr>
        <p:grpSpPr>
          <a:xfrm>
            <a:off x="9305477" y="3621855"/>
            <a:ext cx="8011469" cy="3322800"/>
            <a:chOff x="94790" y="2766399"/>
            <a:chExt cx="8669102" cy="3305650"/>
          </a:xfrm>
        </p:grpSpPr>
        <p:sp>
          <p:nvSpPr>
            <p:cNvPr id="218" name="Rectángulo 21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19" name="Rectángulo 21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20" name="Elipse 21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00</a:t>
              </a:r>
            </a:p>
          </p:txBody>
        </p:sp>
        <p:sp>
          <p:nvSpPr>
            <p:cNvPr id="221" name="Elipse 22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01</a:t>
              </a:r>
            </a:p>
          </p:txBody>
        </p:sp>
        <p:sp>
          <p:nvSpPr>
            <p:cNvPr id="222" name="Elipse 22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10</a:t>
              </a:r>
            </a:p>
          </p:txBody>
        </p:sp>
        <p:sp>
          <p:nvSpPr>
            <p:cNvPr id="223" name="Elipse 22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11</a:t>
              </a:r>
            </a:p>
          </p:txBody>
        </p:sp>
        <p:sp>
          <p:nvSpPr>
            <p:cNvPr id="224" name="Arco 22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5" name="Arco 22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6" name="Arco 22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7" name="Arco 226"/>
            <p:cNvSpPr/>
            <p:nvPr/>
          </p:nvSpPr>
          <p:spPr>
            <a:xfrm flipV="1">
              <a:off x="3638627" y="4783052"/>
              <a:ext cx="1574801" cy="608260"/>
            </a:xfrm>
            <a:prstGeom prst="arc">
              <a:avLst>
                <a:gd name="adj1" fmla="val 10755749"/>
                <a:gd name="adj2" fmla="val 0"/>
              </a:avLst>
            </a:prstGeom>
            <a:ln w="38100" cap="flat" cmpd="sng" algn="ctr">
              <a:solidFill>
                <a:srgbClr val="0000F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8" name="Arco 22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9" name="Arco 22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0" name="Rectángulo 229"/>
            <p:cNvSpPr/>
            <p:nvPr/>
          </p:nvSpPr>
          <p:spPr>
            <a:xfrm>
              <a:off x="1767478" y="296024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1" name="Rectángulo 230"/>
            <p:cNvSpPr/>
            <p:nvPr/>
          </p:nvSpPr>
          <p:spPr>
            <a:xfrm>
              <a:off x="3859084" y="296023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2" name="Rectángulo 231"/>
            <p:cNvSpPr/>
            <p:nvPr/>
          </p:nvSpPr>
          <p:spPr>
            <a:xfrm>
              <a:off x="6121892" y="296023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3" name="Rectángulo 232"/>
            <p:cNvSpPr/>
            <p:nvPr/>
          </p:nvSpPr>
          <p:spPr>
            <a:xfrm>
              <a:off x="1886100" y="551880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4" name="Rectángulo 233"/>
            <p:cNvSpPr/>
            <p:nvPr/>
          </p:nvSpPr>
          <p:spPr>
            <a:xfrm>
              <a:off x="4145718" y="5512222"/>
              <a:ext cx="560619" cy="275569"/>
            </a:xfrm>
            <a:prstGeom prst="rect">
              <a:avLst/>
            </a:prstGeom>
          </p:spPr>
          <p:txBody>
            <a:bodyPr wrap="none">
              <a:spAutoFit/>
            </a:bodyPr>
            <a:lstStyle/>
            <a:p>
              <a:pPr algn="ctr"/>
              <a:r>
                <a:rPr lang="en-US" sz="1200" b="1" dirty="0">
                  <a:solidFill>
                    <a:srgbClr val="0000FF"/>
                  </a:solidFill>
                  <a:latin typeface="Helvetica Condensed" panose="020B0606020202030204" pitchFamily="34" charset="0"/>
                </a:rPr>
                <a:t>MISS</a:t>
              </a:r>
            </a:p>
          </p:txBody>
        </p:sp>
        <p:sp>
          <p:nvSpPr>
            <p:cNvPr id="235" name="Rectángulo 234"/>
            <p:cNvSpPr/>
            <p:nvPr/>
          </p:nvSpPr>
          <p:spPr>
            <a:xfrm>
              <a:off x="6000636" y="5502346"/>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6" name="Arco 23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7" name="Rectángulo 23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8" name="Arco 237"/>
            <p:cNvSpPr/>
            <p:nvPr/>
          </p:nvSpPr>
          <p:spPr>
            <a:xfrm rot="2376991" flipH="1">
              <a:off x="8084088" y="4012822"/>
              <a:ext cx="562904" cy="539129"/>
            </a:xfrm>
            <a:prstGeom prst="arc">
              <a:avLst>
                <a:gd name="adj1" fmla="val 5860148"/>
                <a:gd name="adj2" fmla="val 20981747"/>
              </a:avLst>
            </a:prstGeom>
            <a:ln w="28575" cap="flat" cmpd="sng" algn="ctr">
              <a:solidFill>
                <a:srgbClr val="CC3300"/>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9" name="Rectángulo 23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40" name="Rectángulo 239"/>
            <p:cNvSpPr/>
            <p:nvPr/>
          </p:nvSpPr>
          <p:spPr>
            <a:xfrm>
              <a:off x="358147" y="2792299"/>
              <a:ext cx="1129565" cy="336807"/>
            </a:xfrm>
            <a:prstGeom prst="rect">
              <a:avLst/>
            </a:prstGeom>
          </p:spPr>
          <p:txBody>
            <a:bodyPr wrap="none">
              <a:spAutoFit/>
            </a:bodyPr>
            <a:lstStyle/>
            <a:p>
              <a:pPr algn="ctr"/>
              <a:r>
                <a:rPr lang="en-US" sz="1600" b="1" dirty="0">
                  <a:solidFill>
                    <a:srgbClr val="0000FF"/>
                  </a:solidFill>
                  <a:latin typeface="Helvetica Condensed" panose="020B0606020202030204" pitchFamily="34" charset="0"/>
                </a:rPr>
                <a:t>NO TAKEN</a:t>
              </a:r>
            </a:p>
          </p:txBody>
        </p:sp>
        <p:sp>
          <p:nvSpPr>
            <p:cNvPr id="241" name="Rectángulo 240"/>
            <p:cNvSpPr/>
            <p:nvPr/>
          </p:nvSpPr>
          <p:spPr>
            <a:xfrm>
              <a:off x="7820415" y="2800782"/>
              <a:ext cx="803461" cy="336807"/>
            </a:xfrm>
            <a:prstGeom prst="rect">
              <a:avLst/>
            </a:prstGeom>
          </p:spPr>
          <p:txBody>
            <a:bodyPr wrap="none">
              <a:spAutoFit/>
            </a:bodyPr>
            <a:lstStyle/>
            <a:p>
              <a:pPr algn="ctr"/>
              <a:r>
                <a:rPr lang="en-US" sz="1600" b="1" dirty="0">
                  <a:solidFill>
                    <a:schemeClr val="tx1">
                      <a:lumMod val="75000"/>
                      <a:lumOff val="25000"/>
                    </a:schemeClr>
                  </a:solidFill>
                  <a:latin typeface="Helvetica Condensed" panose="020B0606020202030204" pitchFamily="34" charset="0"/>
                </a:rPr>
                <a:t>TAKEN</a:t>
              </a:r>
            </a:p>
          </p:txBody>
        </p:sp>
      </p:grpSp>
      <p:sp>
        <p:nvSpPr>
          <p:cNvPr id="3" name="Rectángulo 2"/>
          <p:cNvSpPr/>
          <p:nvPr/>
        </p:nvSpPr>
        <p:spPr>
          <a:xfrm>
            <a:off x="5173489" y="3770208"/>
            <a:ext cx="956212" cy="2646473"/>
          </a:xfrm>
          <a:prstGeom prst="rect">
            <a:avLst/>
          </a:prstGeom>
          <a:noFill/>
          <a:ln w="28575">
            <a:solidFill>
              <a:srgbClr val="BC003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050"/>
          </a:p>
        </p:txBody>
      </p:sp>
      <p:sp>
        <p:nvSpPr>
          <p:cNvPr id="84" name="Marcador de texto 3">
            <a:extLst>
              <a:ext uri="{FF2B5EF4-FFF2-40B4-BE49-F238E27FC236}">
                <a16:creationId xmlns:a16="http://schemas.microsoft.com/office/drawing/2014/main" id="{1F15E878-C8DE-4120-9273-A02A63BDC424}"/>
              </a:ext>
            </a:extLst>
          </p:cNvPr>
          <p:cNvSpPr txBox="1">
            <a:spLocks/>
          </p:cNvSpPr>
          <p:nvPr/>
        </p:nvSpPr>
        <p:spPr>
          <a:xfrm>
            <a:off x="9346341" y="2849703"/>
            <a:ext cx="8318843" cy="635549"/>
          </a:xfrm>
          <a:prstGeom prst="rect">
            <a:avLst/>
          </a:prstGeom>
        </p:spPr>
        <p:txBody>
          <a:bodyPr vert="horz" lIns="91440" tIns="45720" rIns="91440" bIns="45720" rtlCol="0">
            <a:normAutofit/>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3200" dirty="0">
                <a:solidFill>
                  <a:schemeClr val="accent2">
                    <a:lumMod val="75000"/>
                  </a:schemeClr>
                </a:solidFill>
                <a:latin typeface="+mj-lt"/>
              </a:rPr>
              <a:t>Máquina de Estados Finitos de Confianza</a:t>
            </a:r>
          </a:p>
        </p:txBody>
      </p:sp>
      <p:sp>
        <p:nvSpPr>
          <p:cNvPr id="8" name="Título 2">
            <a:extLst>
              <a:ext uri="{FF2B5EF4-FFF2-40B4-BE49-F238E27FC236}">
                <a16:creationId xmlns:a16="http://schemas.microsoft.com/office/drawing/2014/main" id="{4ABFE443-6FBF-1AAE-05D8-BAA6CB5D1E28}"/>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9" name="Subtítulo 3">
            <a:extLst>
              <a:ext uri="{FF2B5EF4-FFF2-40B4-BE49-F238E27FC236}">
                <a16:creationId xmlns:a16="http://schemas.microsoft.com/office/drawing/2014/main" id="{18E58AFD-9D23-B78B-2015-BD1C0B146AC8}"/>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259749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500"/>
                                        <p:tgtEl>
                                          <p:spTgt spid="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ubtítulo 4"/>
          <p:cNvSpPr>
            <a:spLocks noGrp="1"/>
          </p:cNvSpPr>
          <p:nvPr>
            <p:ph sz="quarter" idx="12"/>
          </p:nvPr>
        </p:nvSpPr>
        <p:spPr/>
        <p:txBody>
          <a:bodyPr>
            <a:normAutofit/>
          </a:bodyPr>
          <a:lstStyle/>
          <a:p>
            <a:r>
              <a:rPr lang="es-MX" dirty="0"/>
              <a:t>Tablas de predicción</a:t>
            </a:r>
            <a:endParaRPr lang="es-MX" noProof="0" dirty="0"/>
          </a:p>
        </p:txBody>
      </p:sp>
      <p:sp>
        <p:nvSpPr>
          <p:cNvPr id="5" name="Marcador de texto 4">
            <a:extLst>
              <a:ext uri="{FF2B5EF4-FFF2-40B4-BE49-F238E27FC236}">
                <a16:creationId xmlns:a16="http://schemas.microsoft.com/office/drawing/2014/main" id="{BF3478FC-E074-B99B-D7D8-CD631F19749E}"/>
              </a:ext>
            </a:extLst>
          </p:cNvPr>
          <p:cNvSpPr>
            <a:spLocks noGrp="1"/>
          </p:cNvSpPr>
          <p:nvPr>
            <p:ph type="body" sz="quarter" idx="13"/>
          </p:nvPr>
        </p:nvSpPr>
        <p:spPr/>
        <p:txBody>
          <a:bodyPr/>
          <a:lstStyle/>
          <a:p>
            <a:r>
              <a:rPr lang="es-MX" dirty="0"/>
              <a:t>Microarquitectura Lagarto I</a:t>
            </a:r>
            <a:endParaRPr lang="es-MX" noProof="0" dirty="0"/>
          </a:p>
        </p:txBody>
      </p:sp>
      <p:sp>
        <p:nvSpPr>
          <p:cNvPr id="7" name="Marcador de número de diapositiva 6"/>
          <p:cNvSpPr>
            <a:spLocks noGrp="1"/>
          </p:cNvSpPr>
          <p:nvPr>
            <p:ph type="sldNum" sz="quarter" idx="4"/>
          </p:nvPr>
        </p:nvSpPr>
        <p:spPr/>
        <p:txBody>
          <a:bodyPr/>
          <a:lstStyle/>
          <a:p>
            <a:fld id="{DAEF4D36-AE85-49C9-90DE-66D02B257272}" type="slidenum">
              <a:rPr lang="en-US" smtClean="0"/>
              <a:pPr/>
              <a:t>28</a:t>
            </a:fld>
            <a:endParaRPr lang="en-US" dirty="0"/>
          </a:p>
        </p:txBody>
      </p:sp>
      <p:grpSp>
        <p:nvGrpSpPr>
          <p:cNvPr id="552" name="Grupo 551"/>
          <p:cNvGrpSpPr/>
          <p:nvPr/>
        </p:nvGrpSpPr>
        <p:grpSpPr>
          <a:xfrm>
            <a:off x="299632" y="2623500"/>
            <a:ext cx="8640000" cy="5040000"/>
            <a:chOff x="388555" y="1846004"/>
            <a:chExt cx="8640000" cy="5040000"/>
          </a:xfrm>
        </p:grpSpPr>
        <p:sp>
          <p:nvSpPr>
            <p:cNvPr id="553" name="Rectángulo 552"/>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4" name="Rectángulo 553"/>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[31:12]</a:t>
              </a:r>
            </a:p>
          </p:txBody>
        </p:sp>
        <p:sp>
          <p:nvSpPr>
            <p:cNvPr id="555" name="Rectángulo 554"/>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6" name="Rectángulo 555"/>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57" name="Rectángulo 556"/>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8" name="Rectángulo 557"/>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9" name="Rectángulo 558"/>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0" name="Rectángulo 559"/>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1" name="Rectángulo 560"/>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2" name="Rectángulo 561"/>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3" name="Rectángulo 562"/>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4" name="Rectángulo 563"/>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5" name="Rectángulo 564"/>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6" name="Rectángulo 565"/>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7" name="Rectángulo 566"/>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9" name="Rectángulo 568"/>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70" name="Rectángulo 569"/>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1" name="Rectángulo 570"/>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2" name="Rectángulo 571"/>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3" name="Rectángulo 572"/>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4" name="Rectángulo 573"/>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5" name="Rectángulo 574"/>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6" name="Rectángulo 575"/>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7" name="Rectángulo 576"/>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8" name="Rectángulo 577"/>
            <p:cNvSpPr/>
            <p:nvPr/>
          </p:nvSpPr>
          <p:spPr>
            <a:xfrm>
              <a:off x="3228461" y="2656799"/>
              <a:ext cx="1758816"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Instruction PC</a:t>
              </a:r>
            </a:p>
          </p:txBody>
        </p:sp>
        <p:sp>
          <p:nvSpPr>
            <p:cNvPr id="579" name="Rectángulo 578"/>
            <p:cNvSpPr/>
            <p:nvPr/>
          </p:nvSpPr>
          <p:spPr>
            <a:xfrm>
              <a:off x="5487898" y="2657726"/>
              <a:ext cx="482825"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PHT</a:t>
              </a:r>
            </a:p>
          </p:txBody>
        </p:sp>
        <p:sp>
          <p:nvSpPr>
            <p:cNvPr id="580" name="Rectángulo 579"/>
            <p:cNvSpPr/>
            <p:nvPr/>
          </p:nvSpPr>
          <p:spPr>
            <a:xfrm>
              <a:off x="6883435" y="2656799"/>
              <a:ext cx="1688283"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Target Buffer</a:t>
              </a:r>
            </a:p>
          </p:txBody>
        </p:sp>
        <p:cxnSp>
          <p:nvCxnSpPr>
            <p:cNvPr id="581" name="Conector recto de flecha 580"/>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2" name="Conector recto de flecha 581"/>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584"/>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86" name="Rectángulo 585"/>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7" name="Conector recto de flecha 586"/>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8" name="Conector recto 587"/>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589" name="Rectángulo 588"/>
            <p:cNvSpPr/>
            <p:nvPr/>
          </p:nvSpPr>
          <p:spPr>
            <a:xfrm>
              <a:off x="5467860" y="5849481"/>
              <a:ext cx="522900"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T/NT</a:t>
              </a:r>
            </a:p>
          </p:txBody>
        </p:sp>
        <p:sp>
          <p:nvSpPr>
            <p:cNvPr id="590" name="Rectángulo 589"/>
            <p:cNvSpPr/>
            <p:nvPr/>
          </p:nvSpPr>
          <p:spPr>
            <a:xfrm>
              <a:off x="6827329" y="5844849"/>
              <a:ext cx="1800493"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Branch Target Address</a:t>
              </a:r>
            </a:p>
          </p:txBody>
        </p:sp>
        <p:sp>
          <p:nvSpPr>
            <p:cNvPr id="591" name="Rectángulo 590"/>
            <p:cNvSpPr/>
            <p:nvPr/>
          </p:nvSpPr>
          <p:spPr>
            <a:xfrm>
              <a:off x="3557953" y="6475267"/>
              <a:ext cx="1072731"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Is a Branch?</a:t>
              </a:r>
            </a:p>
          </p:txBody>
        </p:sp>
        <p:cxnSp>
          <p:nvCxnSpPr>
            <p:cNvPr id="592" name="Conector recto de flecha 591"/>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5" name="Rectángulo 594"/>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[11:2]</a:t>
              </a:r>
            </a:p>
          </p:txBody>
        </p:sp>
      </p:grpSp>
      <p:grpSp>
        <p:nvGrpSpPr>
          <p:cNvPr id="217" name="Grupo 216"/>
          <p:cNvGrpSpPr/>
          <p:nvPr/>
        </p:nvGrpSpPr>
        <p:grpSpPr>
          <a:xfrm>
            <a:off x="9305477" y="3621855"/>
            <a:ext cx="8011469" cy="3322800"/>
            <a:chOff x="94790" y="2766399"/>
            <a:chExt cx="8669102" cy="3305650"/>
          </a:xfrm>
        </p:grpSpPr>
        <p:sp>
          <p:nvSpPr>
            <p:cNvPr id="218" name="Rectángulo 21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19" name="Rectángulo 21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20" name="Elipse 21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00</a:t>
              </a:r>
            </a:p>
          </p:txBody>
        </p:sp>
        <p:sp>
          <p:nvSpPr>
            <p:cNvPr id="221" name="Elipse 22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01</a:t>
              </a:r>
            </a:p>
          </p:txBody>
        </p:sp>
        <p:sp>
          <p:nvSpPr>
            <p:cNvPr id="222" name="Elipse 22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10</a:t>
              </a:r>
            </a:p>
          </p:txBody>
        </p:sp>
        <p:sp>
          <p:nvSpPr>
            <p:cNvPr id="223" name="Elipse 22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11</a:t>
              </a:r>
            </a:p>
          </p:txBody>
        </p:sp>
        <p:sp>
          <p:nvSpPr>
            <p:cNvPr id="224" name="Arco 22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5" name="Arco 22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6" name="Arco 22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7" name="Arco 22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8" name="Arco 227"/>
            <p:cNvSpPr/>
            <p:nvPr/>
          </p:nvSpPr>
          <p:spPr>
            <a:xfrm>
              <a:off x="5721212" y="3259073"/>
              <a:ext cx="1574801" cy="751974"/>
            </a:xfrm>
            <a:prstGeom prst="arc">
              <a:avLst>
                <a:gd name="adj1" fmla="val 10755749"/>
                <a:gd name="adj2" fmla="val 0"/>
              </a:avLst>
            </a:prstGeom>
            <a:ln w="38100" cap="flat" cmpd="sng" algn="ctr">
              <a:solidFill>
                <a:srgbClr val="0000FF"/>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9" name="Arco 22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0" name="Rectángulo 229"/>
            <p:cNvSpPr/>
            <p:nvPr/>
          </p:nvSpPr>
          <p:spPr>
            <a:xfrm>
              <a:off x="1767478" y="296024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1" name="Rectángulo 230"/>
            <p:cNvSpPr/>
            <p:nvPr/>
          </p:nvSpPr>
          <p:spPr>
            <a:xfrm>
              <a:off x="3859084" y="296023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2" name="Rectángulo 231"/>
            <p:cNvSpPr/>
            <p:nvPr/>
          </p:nvSpPr>
          <p:spPr>
            <a:xfrm>
              <a:off x="6305230" y="2960239"/>
              <a:ext cx="432259" cy="275569"/>
            </a:xfrm>
            <a:prstGeom prst="rect">
              <a:avLst/>
            </a:prstGeom>
          </p:spPr>
          <p:txBody>
            <a:bodyPr wrap="none">
              <a:spAutoFit/>
            </a:bodyPr>
            <a:lstStyle/>
            <a:p>
              <a:pPr algn="ctr"/>
              <a:r>
                <a:rPr lang="en-US" sz="1200" b="1" dirty="0">
                  <a:solidFill>
                    <a:srgbClr val="0000FF"/>
                  </a:solidFill>
                  <a:latin typeface="Helvetica Condensed" panose="020B0606020202030204" pitchFamily="34" charset="0"/>
                </a:rPr>
                <a:t>HIT</a:t>
              </a:r>
            </a:p>
          </p:txBody>
        </p:sp>
        <p:sp>
          <p:nvSpPr>
            <p:cNvPr id="233" name="Rectángulo 232"/>
            <p:cNvSpPr/>
            <p:nvPr/>
          </p:nvSpPr>
          <p:spPr>
            <a:xfrm>
              <a:off x="1886100" y="551880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4" name="Rectángulo 233"/>
            <p:cNvSpPr/>
            <p:nvPr/>
          </p:nvSpPr>
          <p:spPr>
            <a:xfrm>
              <a:off x="3907936" y="551222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5" name="Rectángulo 234"/>
            <p:cNvSpPr/>
            <p:nvPr/>
          </p:nvSpPr>
          <p:spPr>
            <a:xfrm>
              <a:off x="6000636" y="5502346"/>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6" name="Arco 23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7" name="Rectángulo 23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8" name="Arco 237"/>
            <p:cNvSpPr/>
            <p:nvPr/>
          </p:nvSpPr>
          <p:spPr>
            <a:xfrm rot="2376991" flipH="1">
              <a:off x="8084088" y="4012822"/>
              <a:ext cx="562904" cy="539129"/>
            </a:xfrm>
            <a:prstGeom prst="arc">
              <a:avLst>
                <a:gd name="adj1" fmla="val 5860148"/>
                <a:gd name="adj2" fmla="val 20981747"/>
              </a:avLst>
            </a:prstGeom>
            <a:ln w="28575" cap="flat" cmpd="sng" algn="ctr">
              <a:solidFill>
                <a:srgbClr val="CC3300"/>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9" name="Rectángulo 23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40" name="Rectángulo 239"/>
            <p:cNvSpPr/>
            <p:nvPr/>
          </p:nvSpPr>
          <p:spPr>
            <a:xfrm>
              <a:off x="358147" y="2792299"/>
              <a:ext cx="1129565" cy="336807"/>
            </a:xfrm>
            <a:prstGeom prst="rect">
              <a:avLst/>
            </a:prstGeom>
          </p:spPr>
          <p:txBody>
            <a:bodyPr wrap="none">
              <a:spAutoFit/>
            </a:bodyPr>
            <a:lstStyle/>
            <a:p>
              <a:pPr algn="ctr"/>
              <a:r>
                <a:rPr lang="en-US" sz="1600" b="1" dirty="0">
                  <a:solidFill>
                    <a:schemeClr val="tx1">
                      <a:lumMod val="75000"/>
                      <a:lumOff val="25000"/>
                    </a:schemeClr>
                  </a:solidFill>
                  <a:latin typeface="Helvetica Condensed" panose="020B0606020202030204" pitchFamily="34" charset="0"/>
                </a:rPr>
                <a:t>NO TAKEN</a:t>
              </a:r>
            </a:p>
          </p:txBody>
        </p:sp>
        <p:sp>
          <p:nvSpPr>
            <p:cNvPr id="241" name="Rectángulo 240"/>
            <p:cNvSpPr/>
            <p:nvPr/>
          </p:nvSpPr>
          <p:spPr>
            <a:xfrm>
              <a:off x="7820415" y="2800782"/>
              <a:ext cx="803461" cy="336807"/>
            </a:xfrm>
            <a:prstGeom prst="rect">
              <a:avLst/>
            </a:prstGeom>
          </p:spPr>
          <p:txBody>
            <a:bodyPr wrap="none">
              <a:spAutoFit/>
            </a:bodyPr>
            <a:lstStyle/>
            <a:p>
              <a:pPr algn="ctr"/>
              <a:r>
                <a:rPr lang="en-US" sz="1600" b="1" dirty="0">
                  <a:solidFill>
                    <a:srgbClr val="0000FF"/>
                  </a:solidFill>
                  <a:latin typeface="Helvetica Condensed" panose="020B0606020202030204" pitchFamily="34" charset="0"/>
                </a:rPr>
                <a:t>TAKEN</a:t>
              </a:r>
            </a:p>
          </p:txBody>
        </p:sp>
      </p:grpSp>
      <p:sp>
        <p:nvSpPr>
          <p:cNvPr id="3" name="Rectángulo 2"/>
          <p:cNvSpPr/>
          <p:nvPr/>
        </p:nvSpPr>
        <p:spPr>
          <a:xfrm>
            <a:off x="5173489" y="3770208"/>
            <a:ext cx="956212" cy="2646473"/>
          </a:xfrm>
          <a:prstGeom prst="rect">
            <a:avLst/>
          </a:prstGeom>
          <a:noFill/>
          <a:ln w="28575">
            <a:solidFill>
              <a:srgbClr val="BC003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050"/>
          </a:p>
        </p:txBody>
      </p:sp>
      <p:sp>
        <p:nvSpPr>
          <p:cNvPr id="84" name="Marcador de texto 3">
            <a:extLst>
              <a:ext uri="{FF2B5EF4-FFF2-40B4-BE49-F238E27FC236}">
                <a16:creationId xmlns:a16="http://schemas.microsoft.com/office/drawing/2014/main" id="{8BF2C9CE-0554-48C5-8832-D0B5BCD8E9AB}"/>
              </a:ext>
            </a:extLst>
          </p:cNvPr>
          <p:cNvSpPr txBox="1">
            <a:spLocks/>
          </p:cNvSpPr>
          <p:nvPr/>
        </p:nvSpPr>
        <p:spPr>
          <a:xfrm>
            <a:off x="9346341" y="2849703"/>
            <a:ext cx="8318843" cy="635549"/>
          </a:xfrm>
          <a:prstGeom prst="rect">
            <a:avLst/>
          </a:prstGeom>
        </p:spPr>
        <p:txBody>
          <a:bodyPr vert="horz" lIns="91440" tIns="45720" rIns="91440" bIns="45720" rtlCol="0">
            <a:normAutofit/>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3200" dirty="0">
                <a:solidFill>
                  <a:schemeClr val="accent2">
                    <a:lumMod val="75000"/>
                  </a:schemeClr>
                </a:solidFill>
                <a:latin typeface="+mj-lt"/>
              </a:rPr>
              <a:t>Máquina de Estados Finitos de Confianza</a:t>
            </a:r>
          </a:p>
        </p:txBody>
      </p:sp>
      <p:sp>
        <p:nvSpPr>
          <p:cNvPr id="6" name="Título 2">
            <a:extLst>
              <a:ext uri="{FF2B5EF4-FFF2-40B4-BE49-F238E27FC236}">
                <a16:creationId xmlns:a16="http://schemas.microsoft.com/office/drawing/2014/main" id="{7C94E23B-13D1-7DD0-FF76-4B1BA5036A9F}"/>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88770C66-18BB-97E0-7896-C7A671613539}"/>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28535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500"/>
                                        <p:tgtEl>
                                          <p:spTgt spid="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ubtítulo 4"/>
          <p:cNvSpPr>
            <a:spLocks noGrp="1"/>
          </p:cNvSpPr>
          <p:nvPr>
            <p:ph sz="quarter" idx="12"/>
          </p:nvPr>
        </p:nvSpPr>
        <p:spPr/>
        <p:txBody>
          <a:bodyPr>
            <a:normAutofit/>
          </a:bodyPr>
          <a:lstStyle/>
          <a:p>
            <a:r>
              <a:rPr lang="es-MX" dirty="0"/>
              <a:t>Tablas de predicción</a:t>
            </a:r>
          </a:p>
        </p:txBody>
      </p:sp>
      <p:sp>
        <p:nvSpPr>
          <p:cNvPr id="5" name="Marcador de texto 4">
            <a:extLst>
              <a:ext uri="{FF2B5EF4-FFF2-40B4-BE49-F238E27FC236}">
                <a16:creationId xmlns:a16="http://schemas.microsoft.com/office/drawing/2014/main" id="{6253AD51-7BDA-4CF2-AAA2-1C327A150A4C}"/>
              </a:ext>
            </a:extLst>
          </p:cNvPr>
          <p:cNvSpPr>
            <a:spLocks noGrp="1"/>
          </p:cNvSpPr>
          <p:nvPr>
            <p:ph type="body" sz="quarter" idx="13"/>
          </p:nvPr>
        </p:nvSpPr>
        <p:spPr/>
        <p:txBody>
          <a:bodyPr/>
          <a:lstStyle/>
          <a:p>
            <a:r>
              <a:rPr lang="es-MX" dirty="0"/>
              <a:t>Microarquitectura Lagarto I</a:t>
            </a:r>
          </a:p>
        </p:txBody>
      </p:sp>
      <p:sp>
        <p:nvSpPr>
          <p:cNvPr id="7" name="Marcador de número de diapositiva 6"/>
          <p:cNvSpPr>
            <a:spLocks noGrp="1"/>
          </p:cNvSpPr>
          <p:nvPr>
            <p:ph type="sldNum" sz="quarter" idx="4"/>
          </p:nvPr>
        </p:nvSpPr>
        <p:spPr/>
        <p:txBody>
          <a:bodyPr/>
          <a:lstStyle/>
          <a:p>
            <a:fld id="{DAEF4D36-AE85-49C9-90DE-66D02B257272}" type="slidenum">
              <a:rPr lang="en-US" smtClean="0"/>
              <a:pPr/>
              <a:t>29</a:t>
            </a:fld>
            <a:endParaRPr lang="en-US" dirty="0"/>
          </a:p>
        </p:txBody>
      </p:sp>
      <p:grpSp>
        <p:nvGrpSpPr>
          <p:cNvPr id="552" name="Grupo 551"/>
          <p:cNvGrpSpPr/>
          <p:nvPr/>
        </p:nvGrpSpPr>
        <p:grpSpPr>
          <a:xfrm>
            <a:off x="299632" y="2623500"/>
            <a:ext cx="8640000" cy="5040000"/>
            <a:chOff x="388555" y="1846004"/>
            <a:chExt cx="8640000" cy="5040000"/>
          </a:xfrm>
        </p:grpSpPr>
        <p:sp>
          <p:nvSpPr>
            <p:cNvPr id="553" name="Rectángulo 552"/>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4" name="Rectángulo 553"/>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[31:12]</a:t>
              </a:r>
            </a:p>
          </p:txBody>
        </p:sp>
        <p:sp>
          <p:nvSpPr>
            <p:cNvPr id="555" name="Rectángulo 554"/>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6" name="Rectángulo 555"/>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57" name="Rectángulo 556"/>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8" name="Rectángulo 557"/>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9" name="Rectángulo 558"/>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0" name="Rectángulo 559"/>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1" name="Rectángulo 560"/>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2" name="Rectángulo 561"/>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3" name="Rectángulo 562"/>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4" name="Rectángulo 563"/>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5" name="Rectángulo 564"/>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6" name="Rectángulo 565"/>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7" name="Rectángulo 566"/>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9" name="Rectángulo 568"/>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70" name="Rectángulo 569"/>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1" name="Rectángulo 570"/>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2" name="Rectángulo 571"/>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3" name="Rectángulo 572"/>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4" name="Rectángulo 573"/>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5" name="Rectángulo 574"/>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6" name="Rectángulo 575"/>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7" name="Rectángulo 576"/>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8" name="Rectángulo 577"/>
            <p:cNvSpPr/>
            <p:nvPr/>
          </p:nvSpPr>
          <p:spPr>
            <a:xfrm>
              <a:off x="3228461" y="2656799"/>
              <a:ext cx="1758816"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Instruction PC</a:t>
              </a:r>
            </a:p>
          </p:txBody>
        </p:sp>
        <p:sp>
          <p:nvSpPr>
            <p:cNvPr id="579" name="Rectángulo 578"/>
            <p:cNvSpPr/>
            <p:nvPr/>
          </p:nvSpPr>
          <p:spPr>
            <a:xfrm>
              <a:off x="5487898" y="2657726"/>
              <a:ext cx="482825"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PHT</a:t>
              </a:r>
            </a:p>
          </p:txBody>
        </p:sp>
        <p:sp>
          <p:nvSpPr>
            <p:cNvPr id="580" name="Rectángulo 579"/>
            <p:cNvSpPr/>
            <p:nvPr/>
          </p:nvSpPr>
          <p:spPr>
            <a:xfrm>
              <a:off x="6883435" y="2656799"/>
              <a:ext cx="1688283"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Target Buffer</a:t>
              </a:r>
            </a:p>
          </p:txBody>
        </p:sp>
        <p:cxnSp>
          <p:nvCxnSpPr>
            <p:cNvPr id="581" name="Conector recto de flecha 580"/>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2" name="Conector recto de flecha 581"/>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584"/>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86" name="Rectángulo 585"/>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7" name="Conector recto de flecha 586"/>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8" name="Conector recto 587"/>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589" name="Rectángulo 588"/>
            <p:cNvSpPr/>
            <p:nvPr/>
          </p:nvSpPr>
          <p:spPr>
            <a:xfrm>
              <a:off x="5467860" y="5849481"/>
              <a:ext cx="522900"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T/NT</a:t>
              </a:r>
            </a:p>
          </p:txBody>
        </p:sp>
        <p:sp>
          <p:nvSpPr>
            <p:cNvPr id="590" name="Rectángulo 589"/>
            <p:cNvSpPr/>
            <p:nvPr/>
          </p:nvSpPr>
          <p:spPr>
            <a:xfrm>
              <a:off x="6827329" y="5844849"/>
              <a:ext cx="1800493"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Branch Target Address</a:t>
              </a:r>
            </a:p>
          </p:txBody>
        </p:sp>
        <p:sp>
          <p:nvSpPr>
            <p:cNvPr id="591" name="Rectángulo 590"/>
            <p:cNvSpPr/>
            <p:nvPr/>
          </p:nvSpPr>
          <p:spPr>
            <a:xfrm>
              <a:off x="3557953" y="6475267"/>
              <a:ext cx="1072731"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Is a Branch?</a:t>
              </a:r>
            </a:p>
          </p:txBody>
        </p:sp>
        <p:cxnSp>
          <p:nvCxnSpPr>
            <p:cNvPr id="592" name="Conector recto de flecha 591"/>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5" name="Rectángulo 594"/>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[11:2]</a:t>
              </a:r>
            </a:p>
          </p:txBody>
        </p:sp>
      </p:grpSp>
      <p:grpSp>
        <p:nvGrpSpPr>
          <p:cNvPr id="217" name="Grupo 216"/>
          <p:cNvGrpSpPr/>
          <p:nvPr/>
        </p:nvGrpSpPr>
        <p:grpSpPr>
          <a:xfrm>
            <a:off x="9305477" y="3621855"/>
            <a:ext cx="8011469" cy="3322800"/>
            <a:chOff x="94790" y="2766399"/>
            <a:chExt cx="8669102" cy="3305650"/>
          </a:xfrm>
        </p:grpSpPr>
        <p:sp>
          <p:nvSpPr>
            <p:cNvPr id="218" name="Rectángulo 21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19" name="Rectángulo 21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20" name="Elipse 21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00</a:t>
              </a:r>
            </a:p>
          </p:txBody>
        </p:sp>
        <p:sp>
          <p:nvSpPr>
            <p:cNvPr id="221" name="Elipse 22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01</a:t>
              </a:r>
            </a:p>
          </p:txBody>
        </p:sp>
        <p:sp>
          <p:nvSpPr>
            <p:cNvPr id="222" name="Elipse 22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10</a:t>
              </a:r>
            </a:p>
          </p:txBody>
        </p:sp>
        <p:sp>
          <p:nvSpPr>
            <p:cNvPr id="223" name="Elipse 22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11</a:t>
              </a:r>
            </a:p>
          </p:txBody>
        </p:sp>
        <p:sp>
          <p:nvSpPr>
            <p:cNvPr id="224" name="Arco 22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5" name="Arco 22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6" name="Arco 22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7" name="Arco 22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8" name="Arco 22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9" name="Arco 228"/>
            <p:cNvSpPr/>
            <p:nvPr/>
          </p:nvSpPr>
          <p:spPr>
            <a:xfrm flipV="1">
              <a:off x="5731327" y="4783052"/>
              <a:ext cx="1574801" cy="608260"/>
            </a:xfrm>
            <a:prstGeom prst="arc">
              <a:avLst>
                <a:gd name="adj1" fmla="val 10755749"/>
                <a:gd name="adj2" fmla="val 0"/>
              </a:avLst>
            </a:prstGeom>
            <a:ln w="38100" cap="flat" cmpd="sng" algn="ctr">
              <a:solidFill>
                <a:srgbClr val="0000F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0" name="Rectángulo 229"/>
            <p:cNvSpPr/>
            <p:nvPr/>
          </p:nvSpPr>
          <p:spPr>
            <a:xfrm>
              <a:off x="1767478" y="296024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1" name="Rectángulo 230"/>
            <p:cNvSpPr/>
            <p:nvPr/>
          </p:nvSpPr>
          <p:spPr>
            <a:xfrm>
              <a:off x="3859084" y="296023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2" name="Rectángulo 231"/>
            <p:cNvSpPr/>
            <p:nvPr/>
          </p:nvSpPr>
          <p:spPr>
            <a:xfrm>
              <a:off x="6121892" y="296023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3" name="Rectángulo 232"/>
            <p:cNvSpPr/>
            <p:nvPr/>
          </p:nvSpPr>
          <p:spPr>
            <a:xfrm>
              <a:off x="1886100" y="551880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4" name="Rectángulo 233"/>
            <p:cNvSpPr/>
            <p:nvPr/>
          </p:nvSpPr>
          <p:spPr>
            <a:xfrm>
              <a:off x="3907936" y="551222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5" name="Rectángulo 234"/>
            <p:cNvSpPr/>
            <p:nvPr/>
          </p:nvSpPr>
          <p:spPr>
            <a:xfrm>
              <a:off x="6238418" y="5502346"/>
              <a:ext cx="560619" cy="275569"/>
            </a:xfrm>
            <a:prstGeom prst="rect">
              <a:avLst/>
            </a:prstGeom>
          </p:spPr>
          <p:txBody>
            <a:bodyPr wrap="none">
              <a:spAutoFit/>
            </a:bodyPr>
            <a:lstStyle/>
            <a:p>
              <a:pPr algn="ctr"/>
              <a:r>
                <a:rPr lang="en-US" sz="1200" b="1" dirty="0">
                  <a:solidFill>
                    <a:srgbClr val="0000FF"/>
                  </a:solidFill>
                  <a:latin typeface="Helvetica Condensed" panose="020B0606020202030204" pitchFamily="34" charset="0"/>
                </a:rPr>
                <a:t>MISS</a:t>
              </a:r>
            </a:p>
          </p:txBody>
        </p:sp>
        <p:sp>
          <p:nvSpPr>
            <p:cNvPr id="236" name="Arco 23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7" name="Rectángulo 23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8" name="Arco 237"/>
            <p:cNvSpPr/>
            <p:nvPr/>
          </p:nvSpPr>
          <p:spPr>
            <a:xfrm rot="2376991" flipH="1">
              <a:off x="8084088" y="4012822"/>
              <a:ext cx="562904" cy="539129"/>
            </a:xfrm>
            <a:prstGeom prst="arc">
              <a:avLst>
                <a:gd name="adj1" fmla="val 5860148"/>
                <a:gd name="adj2" fmla="val 20981747"/>
              </a:avLst>
            </a:prstGeom>
            <a:ln w="28575" cap="flat" cmpd="sng" algn="ctr">
              <a:solidFill>
                <a:srgbClr val="CC3300"/>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9" name="Rectángulo 23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40" name="Rectángulo 239"/>
            <p:cNvSpPr/>
            <p:nvPr/>
          </p:nvSpPr>
          <p:spPr>
            <a:xfrm>
              <a:off x="358147" y="2792299"/>
              <a:ext cx="1129565" cy="336807"/>
            </a:xfrm>
            <a:prstGeom prst="rect">
              <a:avLst/>
            </a:prstGeom>
          </p:spPr>
          <p:txBody>
            <a:bodyPr wrap="none">
              <a:spAutoFit/>
            </a:bodyPr>
            <a:lstStyle/>
            <a:p>
              <a:pPr algn="ctr"/>
              <a:r>
                <a:rPr lang="en-US" sz="1600" b="1" dirty="0">
                  <a:solidFill>
                    <a:schemeClr val="tx1">
                      <a:lumMod val="75000"/>
                      <a:lumOff val="25000"/>
                    </a:schemeClr>
                  </a:solidFill>
                  <a:latin typeface="Helvetica Condensed" panose="020B0606020202030204" pitchFamily="34" charset="0"/>
                </a:rPr>
                <a:t>NO TAKEN</a:t>
              </a:r>
            </a:p>
          </p:txBody>
        </p:sp>
        <p:sp>
          <p:nvSpPr>
            <p:cNvPr id="241" name="Rectángulo 240"/>
            <p:cNvSpPr/>
            <p:nvPr/>
          </p:nvSpPr>
          <p:spPr>
            <a:xfrm>
              <a:off x="7820415" y="2800782"/>
              <a:ext cx="803461" cy="336807"/>
            </a:xfrm>
            <a:prstGeom prst="rect">
              <a:avLst/>
            </a:prstGeom>
          </p:spPr>
          <p:txBody>
            <a:bodyPr wrap="none">
              <a:spAutoFit/>
            </a:bodyPr>
            <a:lstStyle/>
            <a:p>
              <a:pPr algn="ctr"/>
              <a:r>
                <a:rPr lang="en-US" sz="1600" b="1" dirty="0">
                  <a:solidFill>
                    <a:srgbClr val="0000FF"/>
                  </a:solidFill>
                  <a:latin typeface="Helvetica Condensed" panose="020B0606020202030204" pitchFamily="34" charset="0"/>
                </a:rPr>
                <a:t>TAKEN</a:t>
              </a:r>
            </a:p>
          </p:txBody>
        </p:sp>
      </p:grpSp>
      <p:sp>
        <p:nvSpPr>
          <p:cNvPr id="3" name="Rectángulo 2"/>
          <p:cNvSpPr/>
          <p:nvPr/>
        </p:nvSpPr>
        <p:spPr>
          <a:xfrm>
            <a:off x="5173489" y="3770208"/>
            <a:ext cx="956212" cy="2646473"/>
          </a:xfrm>
          <a:prstGeom prst="rect">
            <a:avLst/>
          </a:prstGeom>
          <a:noFill/>
          <a:ln w="28575">
            <a:solidFill>
              <a:srgbClr val="BC003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050"/>
          </a:p>
        </p:txBody>
      </p:sp>
      <p:sp>
        <p:nvSpPr>
          <p:cNvPr id="84" name="Marcador de texto 3">
            <a:extLst>
              <a:ext uri="{FF2B5EF4-FFF2-40B4-BE49-F238E27FC236}">
                <a16:creationId xmlns:a16="http://schemas.microsoft.com/office/drawing/2014/main" id="{E8A038ED-DBAE-4414-A267-D1109390E563}"/>
              </a:ext>
            </a:extLst>
          </p:cNvPr>
          <p:cNvSpPr txBox="1">
            <a:spLocks/>
          </p:cNvSpPr>
          <p:nvPr/>
        </p:nvSpPr>
        <p:spPr>
          <a:xfrm>
            <a:off x="9346341" y="2849703"/>
            <a:ext cx="8318843" cy="635549"/>
          </a:xfrm>
          <a:prstGeom prst="rect">
            <a:avLst/>
          </a:prstGeom>
        </p:spPr>
        <p:txBody>
          <a:bodyPr vert="horz" lIns="91440" tIns="45720" rIns="91440" bIns="45720" rtlCol="0">
            <a:normAutofit/>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3200" dirty="0">
                <a:solidFill>
                  <a:schemeClr val="accent2">
                    <a:lumMod val="75000"/>
                  </a:schemeClr>
                </a:solidFill>
                <a:latin typeface="+mj-lt"/>
              </a:rPr>
              <a:t>Máquina de Estados Finitos de Confianza</a:t>
            </a:r>
          </a:p>
        </p:txBody>
      </p:sp>
      <p:sp>
        <p:nvSpPr>
          <p:cNvPr id="6" name="Título 2">
            <a:extLst>
              <a:ext uri="{FF2B5EF4-FFF2-40B4-BE49-F238E27FC236}">
                <a16:creationId xmlns:a16="http://schemas.microsoft.com/office/drawing/2014/main" id="{D8C80249-B79F-1CFE-A959-337686741C52}"/>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EA12FD70-D0B2-31B7-FA98-805FE3769EDA}"/>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106779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500"/>
                                        <p:tgtEl>
                                          <p:spTgt spid="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 Placeholder 6">
            <a:extLst>
              <a:ext uri="{FF2B5EF4-FFF2-40B4-BE49-F238E27FC236}">
                <a16:creationId xmlns:a16="http://schemas.microsoft.com/office/drawing/2014/main" id="{1D039FE9-E958-4BA1-A080-8085D9E67B3C}"/>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3</a:t>
            </a:fld>
            <a:endParaRPr lang="en-US" dirty="0"/>
          </a:p>
        </p:txBody>
      </p:sp>
      <p:grpSp>
        <p:nvGrpSpPr>
          <p:cNvPr id="24" name="Grupo 23">
            <a:extLst>
              <a:ext uri="{FF2B5EF4-FFF2-40B4-BE49-F238E27FC236}">
                <a16:creationId xmlns:a16="http://schemas.microsoft.com/office/drawing/2014/main" id="{31D295E7-6770-4BA5-8195-A8D4AB1BC629}"/>
              </a:ext>
            </a:extLst>
          </p:cNvPr>
          <p:cNvGrpSpPr/>
          <p:nvPr/>
        </p:nvGrpSpPr>
        <p:grpSpPr>
          <a:xfrm>
            <a:off x="4475853" y="1579204"/>
            <a:ext cx="13381746" cy="7465478"/>
            <a:chOff x="428902" y="379984"/>
            <a:chExt cx="11366263" cy="5935679"/>
          </a:xfrm>
        </p:grpSpPr>
        <p:cxnSp>
          <p:nvCxnSpPr>
            <p:cNvPr id="167" name="Straight Arrow Connector 434">
              <a:extLst>
                <a:ext uri="{FF2B5EF4-FFF2-40B4-BE49-F238E27FC236}">
                  <a16:creationId xmlns:a16="http://schemas.microsoft.com/office/drawing/2014/main" id="{9190887F-5928-4E0C-8D9E-0754AF95AAC8}"/>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 name="Straight Arrow Connector 168">
              <a:extLst>
                <a:ext uri="{FF2B5EF4-FFF2-40B4-BE49-F238E27FC236}">
                  <a16:creationId xmlns:a16="http://schemas.microsoft.com/office/drawing/2014/main" id="{A2A33809-EF2B-4865-99C6-A08A70B27EEC}"/>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6" name="Straight Arrow Connector 177">
              <a:extLst>
                <a:ext uri="{FF2B5EF4-FFF2-40B4-BE49-F238E27FC236}">
                  <a16:creationId xmlns:a16="http://schemas.microsoft.com/office/drawing/2014/main" id="{47A3BD42-D388-41DB-AAAB-89FC376BD6CD}"/>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7" name="Rectangle 2">
              <a:extLst>
                <a:ext uri="{FF2B5EF4-FFF2-40B4-BE49-F238E27FC236}">
                  <a16:creationId xmlns:a16="http://schemas.microsoft.com/office/drawing/2014/main" id="{2F21F5F8-79B7-4172-A5A3-5FA3C34C5E02}"/>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8" name="Rectangle 12">
              <a:extLst>
                <a:ext uri="{FF2B5EF4-FFF2-40B4-BE49-F238E27FC236}">
                  <a16:creationId xmlns:a16="http://schemas.microsoft.com/office/drawing/2014/main" id="{276183E9-7F4B-456E-9F10-00941EC8C996}"/>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9" name="Rectangle 13">
              <a:extLst>
                <a:ext uri="{FF2B5EF4-FFF2-40B4-BE49-F238E27FC236}">
                  <a16:creationId xmlns:a16="http://schemas.microsoft.com/office/drawing/2014/main" id="{A7BA182B-7EC4-4E9B-91AB-9196D26C7AA7}"/>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0" name="Rectangle 14">
              <a:extLst>
                <a:ext uri="{FF2B5EF4-FFF2-40B4-BE49-F238E27FC236}">
                  <a16:creationId xmlns:a16="http://schemas.microsoft.com/office/drawing/2014/main" id="{F1603C68-7FAD-41B4-811C-F83A32DA62B4}"/>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31" name="Rectangle 16">
              <a:extLst>
                <a:ext uri="{FF2B5EF4-FFF2-40B4-BE49-F238E27FC236}">
                  <a16:creationId xmlns:a16="http://schemas.microsoft.com/office/drawing/2014/main" id="{5CE5EF76-B202-419A-808D-4AC50F6D3FED}"/>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32" name="Rectangle 17">
              <a:extLst>
                <a:ext uri="{FF2B5EF4-FFF2-40B4-BE49-F238E27FC236}">
                  <a16:creationId xmlns:a16="http://schemas.microsoft.com/office/drawing/2014/main" id="{A4CB537C-F269-44FB-8782-0660438C7289}"/>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33" name="Straight Arrow Connector 18">
              <a:extLst>
                <a:ext uri="{FF2B5EF4-FFF2-40B4-BE49-F238E27FC236}">
                  <a16:creationId xmlns:a16="http://schemas.microsoft.com/office/drawing/2014/main" id="{5BE9D4FB-D870-4F6B-9B07-53C17F389B33}"/>
                </a:ext>
              </a:extLst>
            </p:cNvPr>
            <p:cNvCxnSpPr>
              <a:stCxn id="30" idx="3"/>
            </p:cNvCxnSpPr>
            <p:nvPr/>
          </p:nvCxnSpPr>
          <p:spPr>
            <a:xfrm>
              <a:off x="2730779" y="3715698"/>
              <a:ext cx="314003" cy="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4" name="Straight Arrow Connector 21">
              <a:extLst>
                <a:ext uri="{FF2B5EF4-FFF2-40B4-BE49-F238E27FC236}">
                  <a16:creationId xmlns:a16="http://schemas.microsoft.com/office/drawing/2014/main" id="{9D56F190-8B20-485A-8D12-7B9C82A47357}"/>
                </a:ext>
              </a:extLst>
            </p:cNvPr>
            <p:cNvCxnSpPr/>
            <p:nvPr/>
          </p:nvCxnSpPr>
          <p:spPr>
            <a:xfrm>
              <a:off x="1531175" y="3309743"/>
              <a:ext cx="236410" cy="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5" name="Straight Connector 33">
              <a:extLst>
                <a:ext uri="{FF2B5EF4-FFF2-40B4-BE49-F238E27FC236}">
                  <a16:creationId xmlns:a16="http://schemas.microsoft.com/office/drawing/2014/main" id="{41ECEDBA-7CCE-4FF4-A8EC-594D2FF03E98}"/>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36" name="Rounded Rectangle 34">
              <a:extLst>
                <a:ext uri="{FF2B5EF4-FFF2-40B4-BE49-F238E27FC236}">
                  <a16:creationId xmlns:a16="http://schemas.microsoft.com/office/drawing/2014/main" id="{995EF580-6C50-4AB6-A074-0BEB42094FC8}"/>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37" name="Straight Connector 59">
              <a:extLst>
                <a:ext uri="{FF2B5EF4-FFF2-40B4-BE49-F238E27FC236}">
                  <a16:creationId xmlns:a16="http://schemas.microsoft.com/office/drawing/2014/main" id="{C4B8AC83-78D6-41BD-9AAE-B3D8ADBAC5A6}"/>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Arrow Connector 73">
              <a:extLst>
                <a:ext uri="{FF2B5EF4-FFF2-40B4-BE49-F238E27FC236}">
                  <a16:creationId xmlns:a16="http://schemas.microsoft.com/office/drawing/2014/main" id="{FDA8EAA6-5299-484C-A086-DD0743DB66EA}"/>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 name="Straight Arrow Connector 74">
              <a:extLst>
                <a:ext uri="{FF2B5EF4-FFF2-40B4-BE49-F238E27FC236}">
                  <a16:creationId xmlns:a16="http://schemas.microsoft.com/office/drawing/2014/main" id="{70290CC1-230F-497B-BB7C-7A51B759609A}"/>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 name="Straight Arrow Connector 75">
              <a:extLst>
                <a:ext uri="{FF2B5EF4-FFF2-40B4-BE49-F238E27FC236}">
                  <a16:creationId xmlns:a16="http://schemas.microsoft.com/office/drawing/2014/main" id="{59BFE367-7933-4B77-BE20-B8E1375D4578}"/>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1" name="Rounded Rectangle 77">
              <a:extLst>
                <a:ext uri="{FF2B5EF4-FFF2-40B4-BE49-F238E27FC236}">
                  <a16:creationId xmlns:a16="http://schemas.microsoft.com/office/drawing/2014/main" id="{CC3CBAB9-787F-48E2-98D8-3A4F4C99416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2" name="Straight Arrow Connector 100">
              <a:extLst>
                <a:ext uri="{FF2B5EF4-FFF2-40B4-BE49-F238E27FC236}">
                  <a16:creationId xmlns:a16="http://schemas.microsoft.com/office/drawing/2014/main" id="{01A4985F-988B-49C2-9AA4-1D44EAC3848E}"/>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 name="Straight Arrow Connector 102">
              <a:extLst>
                <a:ext uri="{FF2B5EF4-FFF2-40B4-BE49-F238E27FC236}">
                  <a16:creationId xmlns:a16="http://schemas.microsoft.com/office/drawing/2014/main" id="{728BA0A3-B499-4D35-A481-81A18B0354B6}"/>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 name="Straight Connector 106">
              <a:extLst>
                <a:ext uri="{FF2B5EF4-FFF2-40B4-BE49-F238E27FC236}">
                  <a16:creationId xmlns:a16="http://schemas.microsoft.com/office/drawing/2014/main" id="{45BACBA5-1409-4E0A-BE4B-39F5CD4CF373}"/>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Arrow Connector 109">
              <a:extLst>
                <a:ext uri="{FF2B5EF4-FFF2-40B4-BE49-F238E27FC236}">
                  <a16:creationId xmlns:a16="http://schemas.microsoft.com/office/drawing/2014/main" id="{22D3CCCE-DE30-41D1-94D2-591FCC1D1BD4}"/>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6" name="TextBox 112">
              <a:extLst>
                <a:ext uri="{FF2B5EF4-FFF2-40B4-BE49-F238E27FC236}">
                  <a16:creationId xmlns:a16="http://schemas.microsoft.com/office/drawing/2014/main" id="{AC1696EE-EE9B-4380-85FD-9F91880A3ABF}"/>
                </a:ext>
              </a:extLst>
            </p:cNvPr>
            <p:cNvSpPr txBox="1"/>
            <p:nvPr/>
          </p:nvSpPr>
          <p:spPr>
            <a:xfrm>
              <a:off x="6918592" y="2305194"/>
              <a:ext cx="357004" cy="195766"/>
            </a:xfrm>
            <a:prstGeom prst="rect">
              <a:avLst/>
            </a:prstGeom>
            <a:noFill/>
          </p:spPr>
          <p:txBody>
            <a:bodyPr wrap="none" rtlCol="0">
              <a:spAutoFit/>
            </a:bodyPr>
            <a:lstStyle/>
            <a:p>
              <a:pPr algn="ctr"/>
              <a:r>
                <a:rPr lang="es-MX" sz="1000" dirty="0">
                  <a:latin typeface="Helvetica Condensed" panose="020B0606020202030204" pitchFamily="34" charset="0"/>
                </a:rPr>
                <a:t>Src1</a:t>
              </a:r>
            </a:p>
          </p:txBody>
        </p:sp>
        <p:sp>
          <p:nvSpPr>
            <p:cNvPr id="47" name="TextBox 113">
              <a:extLst>
                <a:ext uri="{FF2B5EF4-FFF2-40B4-BE49-F238E27FC236}">
                  <a16:creationId xmlns:a16="http://schemas.microsoft.com/office/drawing/2014/main" id="{4C3BC74F-6748-4C82-9824-E51CCD6F3E80}"/>
                </a:ext>
              </a:extLst>
            </p:cNvPr>
            <p:cNvSpPr txBox="1"/>
            <p:nvPr/>
          </p:nvSpPr>
          <p:spPr>
            <a:xfrm>
              <a:off x="6914739" y="2814390"/>
              <a:ext cx="357004" cy="195766"/>
            </a:xfrm>
            <a:prstGeom prst="rect">
              <a:avLst/>
            </a:prstGeom>
            <a:noFill/>
          </p:spPr>
          <p:txBody>
            <a:bodyPr wrap="none" rtlCol="0">
              <a:spAutoFit/>
            </a:bodyPr>
            <a:lstStyle/>
            <a:p>
              <a:pPr algn="ctr"/>
              <a:r>
                <a:rPr lang="es-MX" sz="1000" dirty="0">
                  <a:latin typeface="Helvetica Condensed" panose="020B0606020202030204" pitchFamily="34" charset="0"/>
                </a:rPr>
                <a:t>Src2</a:t>
              </a:r>
            </a:p>
          </p:txBody>
        </p:sp>
        <p:cxnSp>
          <p:nvCxnSpPr>
            <p:cNvPr id="48" name="Straight Arrow Connector 116">
              <a:extLst>
                <a:ext uri="{FF2B5EF4-FFF2-40B4-BE49-F238E27FC236}">
                  <a16:creationId xmlns:a16="http://schemas.microsoft.com/office/drawing/2014/main" id="{49C8FCC6-DA6A-4A30-8F4A-3FF01F9B1495}"/>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9" name="Straight Arrow Connector 119">
              <a:extLst>
                <a:ext uri="{FF2B5EF4-FFF2-40B4-BE49-F238E27FC236}">
                  <a16:creationId xmlns:a16="http://schemas.microsoft.com/office/drawing/2014/main" id="{DCFDBE6C-1C61-4AFC-9604-530A92EEE51E}"/>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4" name="Straight Arrow Connector 122">
              <a:extLst>
                <a:ext uri="{FF2B5EF4-FFF2-40B4-BE49-F238E27FC236}">
                  <a16:creationId xmlns:a16="http://schemas.microsoft.com/office/drawing/2014/main" id="{DA5B9A49-ADC5-4AA4-836A-44D640966F9E}"/>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 name="Straight Arrow Connector 127">
              <a:extLst>
                <a:ext uri="{FF2B5EF4-FFF2-40B4-BE49-F238E27FC236}">
                  <a16:creationId xmlns:a16="http://schemas.microsoft.com/office/drawing/2014/main" id="{CCB5003D-CAAD-4273-9602-4ED290F5818C}"/>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 name="Straight Arrow Connector 133">
              <a:extLst>
                <a:ext uri="{FF2B5EF4-FFF2-40B4-BE49-F238E27FC236}">
                  <a16:creationId xmlns:a16="http://schemas.microsoft.com/office/drawing/2014/main" id="{C49D1CF2-06DA-494E-8923-C4C5693C8AC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3" name="TextBox 136">
              <a:extLst>
                <a:ext uri="{FF2B5EF4-FFF2-40B4-BE49-F238E27FC236}">
                  <a16:creationId xmlns:a16="http://schemas.microsoft.com/office/drawing/2014/main" id="{107E3164-189C-45F3-B327-D7FEFE63DD63}"/>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64" name="TextBox 137">
              <a:extLst>
                <a:ext uri="{FF2B5EF4-FFF2-40B4-BE49-F238E27FC236}">
                  <a16:creationId xmlns:a16="http://schemas.microsoft.com/office/drawing/2014/main" id="{3B723C3B-958F-4AAE-90D8-B36596446F9A}"/>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65" name="Straight Connector 143">
              <a:extLst>
                <a:ext uri="{FF2B5EF4-FFF2-40B4-BE49-F238E27FC236}">
                  <a16:creationId xmlns:a16="http://schemas.microsoft.com/office/drawing/2014/main" id="{2B52ECD7-4119-4ED4-A9BD-C400065B6CE2}"/>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Arrow Connector 149">
              <a:extLst>
                <a:ext uri="{FF2B5EF4-FFF2-40B4-BE49-F238E27FC236}">
                  <a16:creationId xmlns:a16="http://schemas.microsoft.com/office/drawing/2014/main" id="{0EC55A4C-8E8A-4217-81C2-55740546B56F}"/>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7" name="Rounded Rectangle 151">
              <a:extLst>
                <a:ext uri="{FF2B5EF4-FFF2-40B4-BE49-F238E27FC236}">
                  <a16:creationId xmlns:a16="http://schemas.microsoft.com/office/drawing/2014/main" id="{E813AABC-585B-45D4-B7D3-5088C5D338BD}"/>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8" name="Straight Arrow Connector 152">
              <a:extLst>
                <a:ext uri="{FF2B5EF4-FFF2-40B4-BE49-F238E27FC236}">
                  <a16:creationId xmlns:a16="http://schemas.microsoft.com/office/drawing/2014/main" id="{A7ED0177-A719-4452-8D12-F1E2AFC6551E}"/>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 name="Straight Arrow Connector 156">
              <a:extLst>
                <a:ext uri="{FF2B5EF4-FFF2-40B4-BE49-F238E27FC236}">
                  <a16:creationId xmlns:a16="http://schemas.microsoft.com/office/drawing/2014/main" id="{B4E7DA8C-C94E-4A69-8361-262EAD674A3E}"/>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 name="Straight Arrow Connector 162">
              <a:extLst>
                <a:ext uri="{FF2B5EF4-FFF2-40B4-BE49-F238E27FC236}">
                  <a16:creationId xmlns:a16="http://schemas.microsoft.com/office/drawing/2014/main" id="{14B263AE-636D-41C9-81CF-3CC72153997F}"/>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 name="Straight Arrow Connector 163">
              <a:extLst>
                <a:ext uri="{FF2B5EF4-FFF2-40B4-BE49-F238E27FC236}">
                  <a16:creationId xmlns:a16="http://schemas.microsoft.com/office/drawing/2014/main" id="{3205C2C3-63E5-4996-BB53-035C5D33790B}"/>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4" name="Rectangle 174">
              <a:extLst>
                <a:ext uri="{FF2B5EF4-FFF2-40B4-BE49-F238E27FC236}">
                  <a16:creationId xmlns:a16="http://schemas.microsoft.com/office/drawing/2014/main" id="{B601A7C2-7C06-4017-88ED-53CD53BBF018}"/>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75" name="Rectangle 175">
              <a:extLst>
                <a:ext uri="{FF2B5EF4-FFF2-40B4-BE49-F238E27FC236}">
                  <a16:creationId xmlns:a16="http://schemas.microsoft.com/office/drawing/2014/main" id="{56FD6707-B704-48A8-B792-DC1B5258E516}"/>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76" name="Straight Arrow Connector 180">
              <a:extLst>
                <a:ext uri="{FF2B5EF4-FFF2-40B4-BE49-F238E27FC236}">
                  <a16:creationId xmlns:a16="http://schemas.microsoft.com/office/drawing/2014/main" id="{459BB1D7-A7C1-4922-9829-4FA7ED8B5624}"/>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7" name="Straight Arrow Connector 181">
              <a:extLst>
                <a:ext uri="{FF2B5EF4-FFF2-40B4-BE49-F238E27FC236}">
                  <a16:creationId xmlns:a16="http://schemas.microsoft.com/office/drawing/2014/main" id="{E5EBB9DD-A06A-4818-BEE5-C46C887BAABD}"/>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8" name="Straight Arrow Connector 183">
              <a:extLst>
                <a:ext uri="{FF2B5EF4-FFF2-40B4-BE49-F238E27FC236}">
                  <a16:creationId xmlns:a16="http://schemas.microsoft.com/office/drawing/2014/main" id="{C86A6860-5C76-4423-8889-06E354ADE2E5}"/>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9" name="Straight Arrow Connector 187">
              <a:extLst>
                <a:ext uri="{FF2B5EF4-FFF2-40B4-BE49-F238E27FC236}">
                  <a16:creationId xmlns:a16="http://schemas.microsoft.com/office/drawing/2014/main" id="{3D294D16-0711-43F4-AD0B-973C6D8A789D}"/>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0" name="Straight Arrow Connector 192">
              <a:extLst>
                <a:ext uri="{FF2B5EF4-FFF2-40B4-BE49-F238E27FC236}">
                  <a16:creationId xmlns:a16="http://schemas.microsoft.com/office/drawing/2014/main" id="{95A3B0F2-F053-4BA4-8733-D26E8D56535B}"/>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1" name="Straight Arrow Connector 193">
              <a:extLst>
                <a:ext uri="{FF2B5EF4-FFF2-40B4-BE49-F238E27FC236}">
                  <a16:creationId xmlns:a16="http://schemas.microsoft.com/office/drawing/2014/main" id="{14038789-6933-4EAD-B574-557944185BA7}"/>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2" name="Straight Arrow Connector 194">
              <a:extLst>
                <a:ext uri="{FF2B5EF4-FFF2-40B4-BE49-F238E27FC236}">
                  <a16:creationId xmlns:a16="http://schemas.microsoft.com/office/drawing/2014/main" id="{FC3095A0-906E-4F28-B353-B376C0B112E8}"/>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3" name="Straight Arrow Connector 195">
              <a:extLst>
                <a:ext uri="{FF2B5EF4-FFF2-40B4-BE49-F238E27FC236}">
                  <a16:creationId xmlns:a16="http://schemas.microsoft.com/office/drawing/2014/main" id="{887B675D-5BB3-4597-A359-F654A54AE536}"/>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4" name="Straight Arrow Connector 196">
              <a:extLst>
                <a:ext uri="{FF2B5EF4-FFF2-40B4-BE49-F238E27FC236}">
                  <a16:creationId xmlns:a16="http://schemas.microsoft.com/office/drawing/2014/main" id="{D108AD92-9400-435A-9C5A-DF6034E1D2D9}"/>
                </a:ext>
              </a:extLst>
            </p:cNvPr>
            <p:cNvCxnSpPr>
              <a:endCxn id="32"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5" name="Straight Arrow Connector 200">
              <a:extLst>
                <a:ext uri="{FF2B5EF4-FFF2-40B4-BE49-F238E27FC236}">
                  <a16:creationId xmlns:a16="http://schemas.microsoft.com/office/drawing/2014/main" id="{FC9A09B8-B263-48FD-B677-475B3A5901DF}"/>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6" name="Straight Arrow Connector 204">
              <a:extLst>
                <a:ext uri="{FF2B5EF4-FFF2-40B4-BE49-F238E27FC236}">
                  <a16:creationId xmlns:a16="http://schemas.microsoft.com/office/drawing/2014/main" id="{6A499F83-6505-49F6-A7CA-EDBC701A0DA5}"/>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87" name="Rectangle 170">
              <a:extLst>
                <a:ext uri="{FF2B5EF4-FFF2-40B4-BE49-F238E27FC236}">
                  <a16:creationId xmlns:a16="http://schemas.microsoft.com/office/drawing/2014/main" id="{6CAF223E-E7DD-4507-B1DD-02DD29B1DFD0}"/>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88" name="Group 220">
              <a:extLst>
                <a:ext uri="{FF2B5EF4-FFF2-40B4-BE49-F238E27FC236}">
                  <a16:creationId xmlns:a16="http://schemas.microsoft.com/office/drawing/2014/main" id="{A65C1397-C488-47C8-9843-DEC3E01FFE5A}"/>
                </a:ext>
              </a:extLst>
            </p:cNvPr>
            <p:cNvGrpSpPr/>
            <p:nvPr/>
          </p:nvGrpSpPr>
          <p:grpSpPr>
            <a:xfrm>
              <a:off x="7796738" y="2519907"/>
              <a:ext cx="555519" cy="847473"/>
              <a:chOff x="7552336" y="2343906"/>
              <a:chExt cx="413660" cy="600027"/>
            </a:xfrm>
          </p:grpSpPr>
          <p:grpSp>
            <p:nvGrpSpPr>
              <p:cNvPr id="188" name="Group 99">
                <a:extLst>
                  <a:ext uri="{FF2B5EF4-FFF2-40B4-BE49-F238E27FC236}">
                    <a16:creationId xmlns:a16="http://schemas.microsoft.com/office/drawing/2014/main" id="{B03D0236-736E-420C-B5BC-8A5216C517C9}"/>
                  </a:ext>
                </a:extLst>
              </p:cNvPr>
              <p:cNvGrpSpPr/>
              <p:nvPr/>
            </p:nvGrpSpPr>
            <p:grpSpPr>
              <a:xfrm>
                <a:off x="7552336" y="2343906"/>
                <a:ext cx="413660" cy="600027"/>
                <a:chOff x="5627913" y="2136321"/>
                <a:chExt cx="413660" cy="600027"/>
              </a:xfrm>
            </p:grpSpPr>
            <p:cxnSp>
              <p:nvCxnSpPr>
                <p:cNvPr id="190" name="Straight Connector 85">
                  <a:extLst>
                    <a:ext uri="{FF2B5EF4-FFF2-40B4-BE49-F238E27FC236}">
                      <a16:creationId xmlns:a16="http://schemas.microsoft.com/office/drawing/2014/main" id="{7118AC8E-7755-4F79-965E-06A8F4E22DA5}"/>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87">
                  <a:extLst>
                    <a:ext uri="{FF2B5EF4-FFF2-40B4-BE49-F238E27FC236}">
                      <a16:creationId xmlns:a16="http://schemas.microsoft.com/office/drawing/2014/main" id="{BA948A24-0692-45E2-A0B2-D6AB684E62EE}"/>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88">
                  <a:extLst>
                    <a:ext uri="{FF2B5EF4-FFF2-40B4-BE49-F238E27FC236}">
                      <a16:creationId xmlns:a16="http://schemas.microsoft.com/office/drawing/2014/main" id="{9A9C4D8C-7EFA-4B39-A25B-7142956E4DF6}"/>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89">
                  <a:extLst>
                    <a:ext uri="{FF2B5EF4-FFF2-40B4-BE49-F238E27FC236}">
                      <a16:creationId xmlns:a16="http://schemas.microsoft.com/office/drawing/2014/main" id="{90DBB44A-F9D5-461D-AC97-D86957988FCB}"/>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92">
                  <a:extLst>
                    <a:ext uri="{FF2B5EF4-FFF2-40B4-BE49-F238E27FC236}">
                      <a16:creationId xmlns:a16="http://schemas.microsoft.com/office/drawing/2014/main" id="{BECEC757-723B-4768-8AF4-DEE53E35065D}"/>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94">
                  <a:extLst>
                    <a:ext uri="{FF2B5EF4-FFF2-40B4-BE49-F238E27FC236}">
                      <a16:creationId xmlns:a16="http://schemas.microsoft.com/office/drawing/2014/main" id="{0D193769-86B6-450C-AB5F-A9F60C6AADEB}"/>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97">
                  <a:extLst>
                    <a:ext uri="{FF2B5EF4-FFF2-40B4-BE49-F238E27FC236}">
                      <a16:creationId xmlns:a16="http://schemas.microsoft.com/office/drawing/2014/main" id="{B57F682C-C165-4B83-AC17-C2092B79A699}"/>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189" name="TextBox 206">
                <a:extLst>
                  <a:ext uri="{FF2B5EF4-FFF2-40B4-BE49-F238E27FC236}">
                    <a16:creationId xmlns:a16="http://schemas.microsoft.com/office/drawing/2014/main" id="{8E92A95C-0B2D-430E-BD14-3B5EA75D58F9}"/>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89" name="Straight Arrow Connector 207">
              <a:extLst>
                <a:ext uri="{FF2B5EF4-FFF2-40B4-BE49-F238E27FC236}">
                  <a16:creationId xmlns:a16="http://schemas.microsoft.com/office/drawing/2014/main" id="{E8FAFE0E-7874-4D90-949A-B2541CC0EA23}"/>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90" name="Straight Arrow Connector 212">
              <a:extLst>
                <a:ext uri="{FF2B5EF4-FFF2-40B4-BE49-F238E27FC236}">
                  <a16:creationId xmlns:a16="http://schemas.microsoft.com/office/drawing/2014/main" id="{E0BCD9B4-C109-484D-BE67-9E26DC8DC260}"/>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91" name="Straight Arrow Connector 213">
              <a:extLst>
                <a:ext uri="{FF2B5EF4-FFF2-40B4-BE49-F238E27FC236}">
                  <a16:creationId xmlns:a16="http://schemas.microsoft.com/office/drawing/2014/main" id="{FC4ED90D-63C8-4DE7-A3A3-78779BB34DBD}"/>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2" name="Straight Arrow Connector 214">
              <a:extLst>
                <a:ext uri="{FF2B5EF4-FFF2-40B4-BE49-F238E27FC236}">
                  <a16:creationId xmlns:a16="http://schemas.microsoft.com/office/drawing/2014/main" id="{3332376C-BE87-44D7-AB71-639B8B9C3C0F}"/>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3" name="Rounded Rectangle 228">
              <a:extLst>
                <a:ext uri="{FF2B5EF4-FFF2-40B4-BE49-F238E27FC236}">
                  <a16:creationId xmlns:a16="http://schemas.microsoft.com/office/drawing/2014/main" id="{14E5C970-B690-46AE-B122-AF0F2ACE1D70}"/>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94" name="Rounded Rectangle 229">
              <a:extLst>
                <a:ext uri="{FF2B5EF4-FFF2-40B4-BE49-F238E27FC236}">
                  <a16:creationId xmlns:a16="http://schemas.microsoft.com/office/drawing/2014/main" id="{6C33BE4A-5E27-4DE6-824A-F47E39075B2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95" name="Straight Arrow Connector 233">
              <a:extLst>
                <a:ext uri="{FF2B5EF4-FFF2-40B4-BE49-F238E27FC236}">
                  <a16:creationId xmlns:a16="http://schemas.microsoft.com/office/drawing/2014/main" id="{D00F1730-233A-46A7-8DF2-6CF79022B88D}"/>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6" name="Straight Arrow Connector 234">
              <a:extLst>
                <a:ext uri="{FF2B5EF4-FFF2-40B4-BE49-F238E27FC236}">
                  <a16:creationId xmlns:a16="http://schemas.microsoft.com/office/drawing/2014/main" id="{77288B4A-DB0D-4C1B-8D5E-F8C7B374B45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7" name="Straight Arrow Connector 235">
              <a:extLst>
                <a:ext uri="{FF2B5EF4-FFF2-40B4-BE49-F238E27FC236}">
                  <a16:creationId xmlns:a16="http://schemas.microsoft.com/office/drawing/2014/main" id="{B6CBE7D0-4B74-434F-B839-1411E6D3C6FC}"/>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8" name="Straight Arrow Connector 240">
              <a:extLst>
                <a:ext uri="{FF2B5EF4-FFF2-40B4-BE49-F238E27FC236}">
                  <a16:creationId xmlns:a16="http://schemas.microsoft.com/office/drawing/2014/main" id="{E3C3028F-19F2-4206-8C99-920799D925D2}"/>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9" name="Straight Arrow Connector 242">
              <a:extLst>
                <a:ext uri="{FF2B5EF4-FFF2-40B4-BE49-F238E27FC236}">
                  <a16:creationId xmlns:a16="http://schemas.microsoft.com/office/drawing/2014/main" id="{AB9E3F7D-7A7B-4671-994D-97E21D9FC1CA}"/>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100" name="Straight Arrow Connector 254">
              <a:extLst>
                <a:ext uri="{FF2B5EF4-FFF2-40B4-BE49-F238E27FC236}">
                  <a16:creationId xmlns:a16="http://schemas.microsoft.com/office/drawing/2014/main" id="{A64E6522-F47F-4D6D-9DAF-19D4ECA7A021}"/>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101" name="Straight Arrow Connector 255">
              <a:extLst>
                <a:ext uri="{FF2B5EF4-FFF2-40B4-BE49-F238E27FC236}">
                  <a16:creationId xmlns:a16="http://schemas.microsoft.com/office/drawing/2014/main" id="{2BA8807E-04A6-4946-8104-007BCA90B629}"/>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2" name="Straight Arrow Connector 257">
              <a:extLst>
                <a:ext uri="{FF2B5EF4-FFF2-40B4-BE49-F238E27FC236}">
                  <a16:creationId xmlns:a16="http://schemas.microsoft.com/office/drawing/2014/main" id="{82316582-BB2A-400F-BF9A-32B3C6E4C784}"/>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3" name="Straight Arrow Connector 259">
              <a:extLst>
                <a:ext uri="{FF2B5EF4-FFF2-40B4-BE49-F238E27FC236}">
                  <a16:creationId xmlns:a16="http://schemas.microsoft.com/office/drawing/2014/main" id="{CA6E07BA-E52E-445D-A159-D239DD82B458}"/>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04" name="Straight Arrow Connector 260">
              <a:extLst>
                <a:ext uri="{FF2B5EF4-FFF2-40B4-BE49-F238E27FC236}">
                  <a16:creationId xmlns:a16="http://schemas.microsoft.com/office/drawing/2014/main" id="{73CA3932-87D2-4779-A22A-90795E3397FF}"/>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105" name="Straight Arrow Connector 261">
              <a:extLst>
                <a:ext uri="{FF2B5EF4-FFF2-40B4-BE49-F238E27FC236}">
                  <a16:creationId xmlns:a16="http://schemas.microsoft.com/office/drawing/2014/main" id="{1E70C7E4-1AC7-412B-A1D7-551F3547C012}"/>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06" name="Straight Arrow Connector 262">
              <a:extLst>
                <a:ext uri="{FF2B5EF4-FFF2-40B4-BE49-F238E27FC236}">
                  <a16:creationId xmlns:a16="http://schemas.microsoft.com/office/drawing/2014/main" id="{E12056C1-26A6-421B-8EDA-F485F143F019}"/>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107" name="Straight Arrow Connector 263">
              <a:extLst>
                <a:ext uri="{FF2B5EF4-FFF2-40B4-BE49-F238E27FC236}">
                  <a16:creationId xmlns:a16="http://schemas.microsoft.com/office/drawing/2014/main" id="{EDAB19B2-10C8-4837-BFEB-907CBE36BC56}"/>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8" name="Straight Arrow Connector 266">
              <a:extLst>
                <a:ext uri="{FF2B5EF4-FFF2-40B4-BE49-F238E27FC236}">
                  <a16:creationId xmlns:a16="http://schemas.microsoft.com/office/drawing/2014/main" id="{5A12A73B-0BCF-4202-B912-56BD0391D4BF}"/>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9" name="Straight Arrow Connector 267">
              <a:extLst>
                <a:ext uri="{FF2B5EF4-FFF2-40B4-BE49-F238E27FC236}">
                  <a16:creationId xmlns:a16="http://schemas.microsoft.com/office/drawing/2014/main" id="{992315BB-6DBD-414F-BAEC-D0ABB141B694}"/>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110" name="Straight Arrow Connector 288">
              <a:extLst>
                <a:ext uri="{FF2B5EF4-FFF2-40B4-BE49-F238E27FC236}">
                  <a16:creationId xmlns:a16="http://schemas.microsoft.com/office/drawing/2014/main" id="{2851CE47-EB34-46AE-B8B9-24695C474C51}"/>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111" name="Straight Arrow Connector 290">
              <a:extLst>
                <a:ext uri="{FF2B5EF4-FFF2-40B4-BE49-F238E27FC236}">
                  <a16:creationId xmlns:a16="http://schemas.microsoft.com/office/drawing/2014/main" id="{6A90BFA5-FD65-49DA-B765-1C157AAD4B6C}"/>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Arrow Connector 292">
              <a:extLst>
                <a:ext uri="{FF2B5EF4-FFF2-40B4-BE49-F238E27FC236}">
                  <a16:creationId xmlns:a16="http://schemas.microsoft.com/office/drawing/2014/main" id="{638F4787-09DF-4A48-8233-CA7C2A464A7E}"/>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Arrow Connector 294">
              <a:extLst>
                <a:ext uri="{FF2B5EF4-FFF2-40B4-BE49-F238E27FC236}">
                  <a16:creationId xmlns:a16="http://schemas.microsoft.com/office/drawing/2014/main" id="{4B19DABD-CB41-48C8-AA4B-E6686C7B443C}"/>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Arrow Connector 295">
              <a:extLst>
                <a:ext uri="{FF2B5EF4-FFF2-40B4-BE49-F238E27FC236}">
                  <a16:creationId xmlns:a16="http://schemas.microsoft.com/office/drawing/2014/main" id="{03012DDF-B265-4C9B-90ED-9EBEA6161137}"/>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Arrow Connector 300">
              <a:extLst>
                <a:ext uri="{FF2B5EF4-FFF2-40B4-BE49-F238E27FC236}">
                  <a16:creationId xmlns:a16="http://schemas.microsoft.com/office/drawing/2014/main" id="{19733927-2A66-4D11-9688-EE0F0020D9BF}"/>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16" name="Rounded Rectangle 40">
              <a:extLst>
                <a:ext uri="{FF2B5EF4-FFF2-40B4-BE49-F238E27FC236}">
                  <a16:creationId xmlns:a16="http://schemas.microsoft.com/office/drawing/2014/main" id="{73949095-086F-4C4D-8DFD-3DB9C93D769B}"/>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117" name="Straight Arrow Connector 301">
              <a:extLst>
                <a:ext uri="{FF2B5EF4-FFF2-40B4-BE49-F238E27FC236}">
                  <a16:creationId xmlns:a16="http://schemas.microsoft.com/office/drawing/2014/main" id="{F43FBC77-D712-473F-91A2-3CBD3BCCF00C}"/>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Arrow Connector 303">
              <a:extLst>
                <a:ext uri="{FF2B5EF4-FFF2-40B4-BE49-F238E27FC236}">
                  <a16:creationId xmlns:a16="http://schemas.microsoft.com/office/drawing/2014/main" id="{0EC9C29D-C008-44B8-B2E4-081FCFF32A14}"/>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9" name="Straight Arrow Connector 307">
              <a:extLst>
                <a:ext uri="{FF2B5EF4-FFF2-40B4-BE49-F238E27FC236}">
                  <a16:creationId xmlns:a16="http://schemas.microsoft.com/office/drawing/2014/main" id="{03E3FC9C-DDC9-482D-B29D-FF52390B51B9}"/>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0" name="Straight Arrow Connector 315">
              <a:extLst>
                <a:ext uri="{FF2B5EF4-FFF2-40B4-BE49-F238E27FC236}">
                  <a16:creationId xmlns:a16="http://schemas.microsoft.com/office/drawing/2014/main" id="{AD23EA8B-AABF-4266-B551-0C0C73D822BD}"/>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1" name="TextBox 320">
              <a:extLst>
                <a:ext uri="{FF2B5EF4-FFF2-40B4-BE49-F238E27FC236}">
                  <a16:creationId xmlns:a16="http://schemas.microsoft.com/office/drawing/2014/main" id="{63AE8054-6CE8-4954-ABBF-FA9BE918F795}"/>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122" name="TextBox 321">
              <a:extLst>
                <a:ext uri="{FF2B5EF4-FFF2-40B4-BE49-F238E27FC236}">
                  <a16:creationId xmlns:a16="http://schemas.microsoft.com/office/drawing/2014/main" id="{0BCE5D6C-5137-428D-B9AC-FD109042AD6C}"/>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123" name="TextBox 322">
              <a:extLst>
                <a:ext uri="{FF2B5EF4-FFF2-40B4-BE49-F238E27FC236}">
                  <a16:creationId xmlns:a16="http://schemas.microsoft.com/office/drawing/2014/main" id="{FE84A629-0FE5-4356-A6EB-ADA471B87F29}"/>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124" name="TextBox 323">
              <a:extLst>
                <a:ext uri="{FF2B5EF4-FFF2-40B4-BE49-F238E27FC236}">
                  <a16:creationId xmlns:a16="http://schemas.microsoft.com/office/drawing/2014/main" id="{52975B9E-C11A-40CE-BE52-64CB0BD7652E}"/>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125" name="TextBox 324">
              <a:extLst>
                <a:ext uri="{FF2B5EF4-FFF2-40B4-BE49-F238E27FC236}">
                  <a16:creationId xmlns:a16="http://schemas.microsoft.com/office/drawing/2014/main" id="{441B7345-BED6-4953-951E-8FCFD3108FD2}"/>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126" name="Straight Connector 325">
              <a:extLst>
                <a:ext uri="{FF2B5EF4-FFF2-40B4-BE49-F238E27FC236}">
                  <a16:creationId xmlns:a16="http://schemas.microsoft.com/office/drawing/2014/main" id="{0D268A30-71E9-4D5B-B41F-F345B72EE6D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Arrow Connector 329">
              <a:extLst>
                <a:ext uri="{FF2B5EF4-FFF2-40B4-BE49-F238E27FC236}">
                  <a16:creationId xmlns:a16="http://schemas.microsoft.com/office/drawing/2014/main" id="{86B3E601-8624-47DC-BF96-2E0C86C5D40D}"/>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8" name="Rounded Rectangle 62">
              <a:extLst>
                <a:ext uri="{FF2B5EF4-FFF2-40B4-BE49-F238E27FC236}">
                  <a16:creationId xmlns:a16="http://schemas.microsoft.com/office/drawing/2014/main" id="{9D103EAF-5006-49A0-96A3-9EB6ABD0D042}"/>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129" name="Rounded Rectangle 63">
              <a:extLst>
                <a:ext uri="{FF2B5EF4-FFF2-40B4-BE49-F238E27FC236}">
                  <a16:creationId xmlns:a16="http://schemas.microsoft.com/office/drawing/2014/main" id="{1CA8E2DF-072B-4D4B-86F6-F5E585281558}"/>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600" dirty="0">
                <a:solidFill>
                  <a:schemeClr val="tx1"/>
                </a:solidFill>
                <a:latin typeface="Helvetica Condensed" panose="020B0606020202030204" pitchFamily="34" charset="0"/>
              </a:endParaRPr>
            </a:p>
          </p:txBody>
        </p:sp>
        <p:cxnSp>
          <p:nvCxnSpPr>
            <p:cNvPr id="130" name="Straight Arrow Connector 336">
              <a:extLst>
                <a:ext uri="{FF2B5EF4-FFF2-40B4-BE49-F238E27FC236}">
                  <a16:creationId xmlns:a16="http://schemas.microsoft.com/office/drawing/2014/main" id="{1DBB8012-75CA-4207-8513-744EA2D5D6BE}"/>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1" name="Straight Arrow Connector 337">
              <a:extLst>
                <a:ext uri="{FF2B5EF4-FFF2-40B4-BE49-F238E27FC236}">
                  <a16:creationId xmlns:a16="http://schemas.microsoft.com/office/drawing/2014/main" id="{63B7891E-CD95-4EF8-9B49-3AFCB371A203}"/>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2" name="Straight Arrow Connector 338">
              <a:extLst>
                <a:ext uri="{FF2B5EF4-FFF2-40B4-BE49-F238E27FC236}">
                  <a16:creationId xmlns:a16="http://schemas.microsoft.com/office/drawing/2014/main" id="{305116CB-36CF-474A-B09A-70676CE13DE4}"/>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3" name="Straight Arrow Connector 339">
              <a:extLst>
                <a:ext uri="{FF2B5EF4-FFF2-40B4-BE49-F238E27FC236}">
                  <a16:creationId xmlns:a16="http://schemas.microsoft.com/office/drawing/2014/main" id="{55F17085-ED19-4235-A05F-1778652BDC7C}"/>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4" name="Straight Arrow Connector 340">
              <a:extLst>
                <a:ext uri="{FF2B5EF4-FFF2-40B4-BE49-F238E27FC236}">
                  <a16:creationId xmlns:a16="http://schemas.microsoft.com/office/drawing/2014/main" id="{72E32EFE-5872-4967-8F37-312F1E27762D}"/>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5" name="Straight Arrow Connector 357">
              <a:extLst>
                <a:ext uri="{FF2B5EF4-FFF2-40B4-BE49-F238E27FC236}">
                  <a16:creationId xmlns:a16="http://schemas.microsoft.com/office/drawing/2014/main" id="{C21327B1-7228-4834-8561-3E3872A70426}"/>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6" name="Straight Arrow Connector 358">
              <a:extLst>
                <a:ext uri="{FF2B5EF4-FFF2-40B4-BE49-F238E27FC236}">
                  <a16:creationId xmlns:a16="http://schemas.microsoft.com/office/drawing/2014/main" id="{678EE409-425E-4562-BEE8-1276EE0AED5D}"/>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7" name="Straight Arrow Connector 359">
              <a:extLst>
                <a:ext uri="{FF2B5EF4-FFF2-40B4-BE49-F238E27FC236}">
                  <a16:creationId xmlns:a16="http://schemas.microsoft.com/office/drawing/2014/main" id="{0451A52C-269B-4D9B-9325-C572A6D09EF7}"/>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8" name="Straight Arrow Connector 360">
              <a:extLst>
                <a:ext uri="{FF2B5EF4-FFF2-40B4-BE49-F238E27FC236}">
                  <a16:creationId xmlns:a16="http://schemas.microsoft.com/office/drawing/2014/main" id="{562C3DC3-9DE9-422D-8483-AC213F1AD1D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39" name="TextBox 373">
              <a:extLst>
                <a:ext uri="{FF2B5EF4-FFF2-40B4-BE49-F238E27FC236}">
                  <a16:creationId xmlns:a16="http://schemas.microsoft.com/office/drawing/2014/main" id="{834C9F57-EDCF-4A5B-BB8D-9FA80FF49A61}"/>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140" name="TextBox 374">
              <a:extLst>
                <a:ext uri="{FF2B5EF4-FFF2-40B4-BE49-F238E27FC236}">
                  <a16:creationId xmlns:a16="http://schemas.microsoft.com/office/drawing/2014/main" id="{22B5888A-5648-49D9-847C-0F0D15D04B9D}"/>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141" name="TextBox 375">
              <a:extLst>
                <a:ext uri="{FF2B5EF4-FFF2-40B4-BE49-F238E27FC236}">
                  <a16:creationId xmlns:a16="http://schemas.microsoft.com/office/drawing/2014/main" id="{7CF2E0F6-25E9-4CC8-822E-87C3D9344C7C}"/>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142" name="TextBox 376">
              <a:extLst>
                <a:ext uri="{FF2B5EF4-FFF2-40B4-BE49-F238E27FC236}">
                  <a16:creationId xmlns:a16="http://schemas.microsoft.com/office/drawing/2014/main" id="{059BF45E-CA40-4DD8-BE07-AB98A17A5D2C}"/>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143" name="Straight Arrow Connector 379">
              <a:extLst>
                <a:ext uri="{FF2B5EF4-FFF2-40B4-BE49-F238E27FC236}">
                  <a16:creationId xmlns:a16="http://schemas.microsoft.com/office/drawing/2014/main" id="{0D8D44AF-A020-4BD8-9CEF-02832120761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44" name="Rounded Rectangle 39">
              <a:extLst>
                <a:ext uri="{FF2B5EF4-FFF2-40B4-BE49-F238E27FC236}">
                  <a16:creationId xmlns:a16="http://schemas.microsoft.com/office/drawing/2014/main" id="{DEEEE01C-B9B3-4787-95B1-FC0C04D9CA7B}"/>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145" name="Straight Arrow Connector 385">
              <a:extLst>
                <a:ext uri="{FF2B5EF4-FFF2-40B4-BE49-F238E27FC236}">
                  <a16:creationId xmlns:a16="http://schemas.microsoft.com/office/drawing/2014/main" id="{2A5C62F7-1166-4CB9-BC5B-40C6DA25ABE6}"/>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46" name="TextBox 389">
              <a:extLst>
                <a:ext uri="{FF2B5EF4-FFF2-40B4-BE49-F238E27FC236}">
                  <a16:creationId xmlns:a16="http://schemas.microsoft.com/office/drawing/2014/main" id="{0A361FA5-9613-441A-896B-AB07562CA351}"/>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147" name="TextBox 390">
              <a:extLst>
                <a:ext uri="{FF2B5EF4-FFF2-40B4-BE49-F238E27FC236}">
                  <a16:creationId xmlns:a16="http://schemas.microsoft.com/office/drawing/2014/main" id="{A04AF54D-340F-42F1-B5EA-9C530266F29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148" name="Straight Arrow Connector 395">
              <a:extLst>
                <a:ext uri="{FF2B5EF4-FFF2-40B4-BE49-F238E27FC236}">
                  <a16:creationId xmlns:a16="http://schemas.microsoft.com/office/drawing/2014/main" id="{1E974687-0725-4F0F-B450-957BA904F131}"/>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49" name="TextBox 396">
              <a:extLst>
                <a:ext uri="{FF2B5EF4-FFF2-40B4-BE49-F238E27FC236}">
                  <a16:creationId xmlns:a16="http://schemas.microsoft.com/office/drawing/2014/main" id="{AF4AF5BB-9B3B-48D8-8493-016669FE4F6B}"/>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150" name="TextBox 397">
              <a:extLst>
                <a:ext uri="{FF2B5EF4-FFF2-40B4-BE49-F238E27FC236}">
                  <a16:creationId xmlns:a16="http://schemas.microsoft.com/office/drawing/2014/main" id="{F7174365-78B0-431A-A188-017B2DCD8025}"/>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151" name="TextBox 398">
              <a:extLst>
                <a:ext uri="{FF2B5EF4-FFF2-40B4-BE49-F238E27FC236}">
                  <a16:creationId xmlns:a16="http://schemas.microsoft.com/office/drawing/2014/main" id="{A9AF1177-E7F6-46E7-A63D-963F08F0BDB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152" name="TextBox 400">
              <a:extLst>
                <a:ext uri="{FF2B5EF4-FFF2-40B4-BE49-F238E27FC236}">
                  <a16:creationId xmlns:a16="http://schemas.microsoft.com/office/drawing/2014/main" id="{28D4B0A7-87F3-40CB-B5C5-98517C55FE16}"/>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153" name="TextBox 403">
              <a:extLst>
                <a:ext uri="{FF2B5EF4-FFF2-40B4-BE49-F238E27FC236}">
                  <a16:creationId xmlns:a16="http://schemas.microsoft.com/office/drawing/2014/main" id="{5A7B2F11-8701-4EB8-AADF-F6499BAA1791}"/>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154" name="TextBox 404">
              <a:extLst>
                <a:ext uri="{FF2B5EF4-FFF2-40B4-BE49-F238E27FC236}">
                  <a16:creationId xmlns:a16="http://schemas.microsoft.com/office/drawing/2014/main" id="{73146DFB-5A23-404E-AC24-287D17B95CFA}"/>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155" name="Straight Arrow Connector 405">
              <a:extLst>
                <a:ext uri="{FF2B5EF4-FFF2-40B4-BE49-F238E27FC236}">
                  <a16:creationId xmlns:a16="http://schemas.microsoft.com/office/drawing/2014/main" id="{271C61BA-AFA9-4655-9534-32D5214D55E3}"/>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6" name="Straight Arrow Connector 406">
              <a:extLst>
                <a:ext uri="{FF2B5EF4-FFF2-40B4-BE49-F238E27FC236}">
                  <a16:creationId xmlns:a16="http://schemas.microsoft.com/office/drawing/2014/main" id="{723B5CE4-B4ED-4272-BACB-791D1FA2605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7" name="Straight Arrow Connector 407">
              <a:extLst>
                <a:ext uri="{FF2B5EF4-FFF2-40B4-BE49-F238E27FC236}">
                  <a16:creationId xmlns:a16="http://schemas.microsoft.com/office/drawing/2014/main" id="{3B2ED8F3-FF0B-4F03-8075-D1A7200BDB1A}"/>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8" name="Straight Arrow Connector 411">
              <a:extLst>
                <a:ext uri="{FF2B5EF4-FFF2-40B4-BE49-F238E27FC236}">
                  <a16:creationId xmlns:a16="http://schemas.microsoft.com/office/drawing/2014/main" id="{84539FA2-39EF-4B7B-A932-B4D5AB75A515}"/>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9" name="Straight Arrow Connector 412">
              <a:extLst>
                <a:ext uri="{FF2B5EF4-FFF2-40B4-BE49-F238E27FC236}">
                  <a16:creationId xmlns:a16="http://schemas.microsoft.com/office/drawing/2014/main" id="{E1E59990-4AD5-4E3A-B922-DE0CD006175F}"/>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0" name="Straight Arrow Connector 419">
              <a:extLst>
                <a:ext uri="{FF2B5EF4-FFF2-40B4-BE49-F238E27FC236}">
                  <a16:creationId xmlns:a16="http://schemas.microsoft.com/office/drawing/2014/main" id="{99AF1FCC-196C-4BEE-A502-D64565D75787}"/>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1" name="Rectangle 71">
              <a:extLst>
                <a:ext uri="{FF2B5EF4-FFF2-40B4-BE49-F238E27FC236}">
                  <a16:creationId xmlns:a16="http://schemas.microsoft.com/office/drawing/2014/main" id="{235B7D97-0CC9-441C-96D9-DE67DB357493}"/>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162" name="Straight Arrow Connector 424">
              <a:extLst>
                <a:ext uri="{FF2B5EF4-FFF2-40B4-BE49-F238E27FC236}">
                  <a16:creationId xmlns:a16="http://schemas.microsoft.com/office/drawing/2014/main" id="{D4A9696D-B59D-45FA-935E-DE00CE1FF3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163" name="Group 425">
              <a:extLst>
                <a:ext uri="{FF2B5EF4-FFF2-40B4-BE49-F238E27FC236}">
                  <a16:creationId xmlns:a16="http://schemas.microsoft.com/office/drawing/2014/main" id="{ECA2A370-0498-4078-AFC0-3D614A8E710C}"/>
                </a:ext>
              </a:extLst>
            </p:cNvPr>
            <p:cNvGrpSpPr/>
            <p:nvPr/>
          </p:nvGrpSpPr>
          <p:grpSpPr>
            <a:xfrm>
              <a:off x="4864692" y="1988965"/>
              <a:ext cx="267579" cy="3183444"/>
              <a:chOff x="4864692" y="1772402"/>
              <a:chExt cx="267579" cy="3183444"/>
            </a:xfrm>
            <a:solidFill>
              <a:schemeClr val="bg2">
                <a:lumMod val="50000"/>
              </a:schemeClr>
            </a:solidFill>
          </p:grpSpPr>
          <p:sp>
            <p:nvSpPr>
              <p:cNvPr id="186" name="Rectangle 10">
                <a:extLst>
                  <a:ext uri="{FF2B5EF4-FFF2-40B4-BE49-F238E27FC236}">
                    <a16:creationId xmlns:a16="http://schemas.microsoft.com/office/drawing/2014/main" id="{BC73C31E-F9FF-4876-9194-45F02EDC1228}"/>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7" name="TextBox 401">
                <a:extLst>
                  <a:ext uri="{FF2B5EF4-FFF2-40B4-BE49-F238E27FC236}">
                    <a16:creationId xmlns:a16="http://schemas.microsoft.com/office/drawing/2014/main" id="{4B198085-F1CE-470A-AC0C-F6BCF122222A}"/>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164" name="Group 426">
              <a:extLst>
                <a:ext uri="{FF2B5EF4-FFF2-40B4-BE49-F238E27FC236}">
                  <a16:creationId xmlns:a16="http://schemas.microsoft.com/office/drawing/2014/main" id="{7945F4EE-9FF2-42C0-AD64-05D3BF32EC24}"/>
                </a:ext>
              </a:extLst>
            </p:cNvPr>
            <p:cNvGrpSpPr/>
            <p:nvPr/>
          </p:nvGrpSpPr>
          <p:grpSpPr>
            <a:xfrm>
              <a:off x="6697302" y="1988965"/>
              <a:ext cx="267579" cy="3192499"/>
              <a:chOff x="6697302" y="1772402"/>
              <a:chExt cx="267579" cy="3192499"/>
            </a:xfrm>
            <a:solidFill>
              <a:schemeClr val="bg2">
                <a:lumMod val="50000"/>
              </a:schemeClr>
            </a:solidFill>
          </p:grpSpPr>
          <p:sp>
            <p:nvSpPr>
              <p:cNvPr id="184" name="Rectangle 11">
                <a:extLst>
                  <a:ext uri="{FF2B5EF4-FFF2-40B4-BE49-F238E27FC236}">
                    <a16:creationId xmlns:a16="http://schemas.microsoft.com/office/drawing/2014/main" id="{06CAFFC1-CFCB-42A7-B691-CDB7AAE9B1D7}"/>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5" name="TextBox 402">
                <a:extLst>
                  <a:ext uri="{FF2B5EF4-FFF2-40B4-BE49-F238E27FC236}">
                    <a16:creationId xmlns:a16="http://schemas.microsoft.com/office/drawing/2014/main" id="{DDCB031D-B043-4AB5-ACB1-3BF1E2844528}"/>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165" name="TextBox 427">
              <a:extLst>
                <a:ext uri="{FF2B5EF4-FFF2-40B4-BE49-F238E27FC236}">
                  <a16:creationId xmlns:a16="http://schemas.microsoft.com/office/drawing/2014/main" id="{C86C0FE7-D621-42D5-9551-BA52409A114F}"/>
                </a:ext>
              </a:extLst>
            </p:cNvPr>
            <p:cNvSpPr txBox="1"/>
            <p:nvPr/>
          </p:nvSpPr>
          <p:spPr>
            <a:xfrm>
              <a:off x="1617148" y="428033"/>
              <a:ext cx="735520" cy="269179"/>
            </a:xfrm>
            <a:prstGeom prst="rect">
              <a:avLst/>
            </a:prstGeom>
            <a:noFill/>
          </p:spPr>
          <p:txBody>
            <a:bodyPr wrap="none" rtlCol="0">
              <a:spAutoFit/>
            </a:bodyPr>
            <a:lstStyle/>
            <a:p>
              <a:r>
                <a:rPr lang="es-MX" sz="1600" dirty="0">
                  <a:latin typeface="Helvetica Condensed" panose="020B0606020202030204" pitchFamily="34" charset="0"/>
                </a:rPr>
                <a:t>FETCH</a:t>
              </a:r>
              <a:endParaRPr lang="es-MX" sz="1800" dirty="0">
                <a:latin typeface="Helvetica Condensed" panose="020B0606020202030204" pitchFamily="34" charset="0"/>
              </a:endParaRPr>
            </a:p>
          </p:txBody>
        </p:sp>
        <p:cxnSp>
          <p:nvCxnSpPr>
            <p:cNvPr id="166" name="Straight Arrow Connector 428">
              <a:extLst>
                <a:ext uri="{FF2B5EF4-FFF2-40B4-BE49-F238E27FC236}">
                  <a16:creationId xmlns:a16="http://schemas.microsoft.com/office/drawing/2014/main" id="{AD702C88-44F4-458F-B1DE-88CAEA07C8CC}"/>
                </a:ext>
              </a:extLst>
            </p:cNvPr>
            <p:cNvCxnSpPr>
              <a:endCxn id="27"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8" name="Straight Arrow Connector 435">
              <a:extLst>
                <a:ext uri="{FF2B5EF4-FFF2-40B4-BE49-F238E27FC236}">
                  <a16:creationId xmlns:a16="http://schemas.microsoft.com/office/drawing/2014/main" id="{2D695107-810E-466A-BFC9-1CB2E66496F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9" name="Straight Arrow Connector 436">
              <a:extLst>
                <a:ext uri="{FF2B5EF4-FFF2-40B4-BE49-F238E27FC236}">
                  <a16:creationId xmlns:a16="http://schemas.microsoft.com/office/drawing/2014/main" id="{CB7C2CCB-3F13-462C-BDCA-620E2CA86301}"/>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0" name="Straight Arrow Connector 437">
              <a:extLst>
                <a:ext uri="{FF2B5EF4-FFF2-40B4-BE49-F238E27FC236}">
                  <a16:creationId xmlns:a16="http://schemas.microsoft.com/office/drawing/2014/main" id="{C6F285D1-E8C5-473F-AB9C-5E3138F56F6D}"/>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1" name="TextBox 438">
              <a:extLst>
                <a:ext uri="{FF2B5EF4-FFF2-40B4-BE49-F238E27FC236}">
                  <a16:creationId xmlns:a16="http://schemas.microsoft.com/office/drawing/2014/main" id="{BC45F2A9-81DF-4E29-910D-7D1CD2C3F615}"/>
                </a:ext>
              </a:extLst>
            </p:cNvPr>
            <p:cNvSpPr txBox="1"/>
            <p:nvPr/>
          </p:nvSpPr>
          <p:spPr>
            <a:xfrm>
              <a:off x="3702123" y="386245"/>
              <a:ext cx="900269" cy="269179"/>
            </a:xfrm>
            <a:prstGeom prst="rect">
              <a:avLst/>
            </a:prstGeom>
            <a:noFill/>
          </p:spPr>
          <p:txBody>
            <a:bodyPr wrap="none" rtlCol="0">
              <a:spAutoFit/>
            </a:bodyPr>
            <a:lstStyle/>
            <a:p>
              <a:r>
                <a:rPr lang="es-MX" sz="1600" dirty="0">
                  <a:latin typeface="Helvetica Condensed" panose="020B0606020202030204" pitchFamily="34" charset="0"/>
                </a:rPr>
                <a:t>DECODE</a:t>
              </a:r>
              <a:endParaRPr lang="es-MX" sz="1800" dirty="0">
                <a:latin typeface="Helvetica Condensed" panose="020B0606020202030204" pitchFamily="34" charset="0"/>
              </a:endParaRPr>
            </a:p>
          </p:txBody>
        </p:sp>
        <p:sp>
          <p:nvSpPr>
            <p:cNvPr id="172" name="TextBox 439">
              <a:extLst>
                <a:ext uri="{FF2B5EF4-FFF2-40B4-BE49-F238E27FC236}">
                  <a16:creationId xmlns:a16="http://schemas.microsoft.com/office/drawing/2014/main" id="{C272AB91-B331-436B-9B7B-01437BBF89DA}"/>
                </a:ext>
              </a:extLst>
            </p:cNvPr>
            <p:cNvSpPr txBox="1"/>
            <p:nvPr/>
          </p:nvSpPr>
          <p:spPr>
            <a:xfrm>
              <a:off x="5167227" y="382357"/>
              <a:ext cx="1692701" cy="269179"/>
            </a:xfrm>
            <a:prstGeom prst="rect">
              <a:avLst/>
            </a:prstGeom>
            <a:noFill/>
          </p:spPr>
          <p:txBody>
            <a:bodyPr wrap="none" rtlCol="0">
              <a:spAutoFit/>
            </a:bodyPr>
            <a:lstStyle/>
            <a:p>
              <a:r>
                <a:rPr lang="es-MX" sz="1600" dirty="0">
                  <a:latin typeface="Helvetica Condensed" panose="020B0606020202030204" pitchFamily="34" charset="0"/>
                </a:rPr>
                <a:t>READ REGISTERS</a:t>
              </a:r>
            </a:p>
          </p:txBody>
        </p:sp>
        <p:sp>
          <p:nvSpPr>
            <p:cNvPr id="173" name="TextBox 440">
              <a:extLst>
                <a:ext uri="{FF2B5EF4-FFF2-40B4-BE49-F238E27FC236}">
                  <a16:creationId xmlns:a16="http://schemas.microsoft.com/office/drawing/2014/main" id="{F5E99454-81D3-43B6-B791-6C0600CCE40A}"/>
                </a:ext>
              </a:extLst>
            </p:cNvPr>
            <p:cNvSpPr txBox="1"/>
            <p:nvPr/>
          </p:nvSpPr>
          <p:spPr>
            <a:xfrm>
              <a:off x="7332176" y="379984"/>
              <a:ext cx="976517" cy="269179"/>
            </a:xfrm>
            <a:prstGeom prst="rect">
              <a:avLst/>
            </a:prstGeom>
            <a:noFill/>
          </p:spPr>
          <p:txBody>
            <a:bodyPr wrap="none" rtlCol="0">
              <a:spAutoFit/>
            </a:bodyPr>
            <a:lstStyle/>
            <a:p>
              <a:r>
                <a:rPr lang="es-MX" sz="1600" dirty="0">
                  <a:latin typeface="Helvetica Condensed" panose="020B0606020202030204" pitchFamily="34" charset="0"/>
                </a:rPr>
                <a:t>EXECUTE</a:t>
              </a:r>
              <a:endParaRPr lang="es-MX" sz="1800" dirty="0">
                <a:latin typeface="Helvetica Condensed" panose="020B0606020202030204" pitchFamily="34" charset="0"/>
              </a:endParaRPr>
            </a:p>
          </p:txBody>
        </p:sp>
        <p:sp>
          <p:nvSpPr>
            <p:cNvPr id="174" name="TextBox 441">
              <a:extLst>
                <a:ext uri="{FF2B5EF4-FFF2-40B4-BE49-F238E27FC236}">
                  <a16:creationId xmlns:a16="http://schemas.microsoft.com/office/drawing/2014/main" id="{FEC9EEAE-405D-43DD-877B-EB1DB11D4B45}"/>
                </a:ext>
              </a:extLst>
            </p:cNvPr>
            <p:cNvSpPr txBox="1"/>
            <p:nvPr/>
          </p:nvSpPr>
          <p:spPr>
            <a:xfrm>
              <a:off x="8808997" y="383438"/>
              <a:ext cx="1687637" cy="269179"/>
            </a:xfrm>
            <a:prstGeom prst="rect">
              <a:avLst/>
            </a:prstGeom>
            <a:noFill/>
          </p:spPr>
          <p:txBody>
            <a:bodyPr wrap="none" rtlCol="0">
              <a:spAutoFit/>
            </a:bodyPr>
            <a:lstStyle/>
            <a:p>
              <a:r>
                <a:rPr lang="es-MX" sz="1600" dirty="0">
                  <a:latin typeface="Helvetica Condensed" panose="020B0606020202030204" pitchFamily="34" charset="0"/>
                </a:rPr>
                <a:t>MEMORY ACCESS</a:t>
              </a:r>
            </a:p>
          </p:txBody>
        </p:sp>
        <p:sp>
          <p:nvSpPr>
            <p:cNvPr id="175" name="TextBox 442">
              <a:extLst>
                <a:ext uri="{FF2B5EF4-FFF2-40B4-BE49-F238E27FC236}">
                  <a16:creationId xmlns:a16="http://schemas.microsoft.com/office/drawing/2014/main" id="{462618B5-D09C-4442-85D3-B99A267278DC}"/>
                </a:ext>
              </a:extLst>
            </p:cNvPr>
            <p:cNvSpPr txBox="1"/>
            <p:nvPr/>
          </p:nvSpPr>
          <p:spPr>
            <a:xfrm>
              <a:off x="10555865" y="388960"/>
              <a:ext cx="1239300" cy="269179"/>
            </a:xfrm>
            <a:prstGeom prst="rect">
              <a:avLst/>
            </a:prstGeom>
            <a:noFill/>
          </p:spPr>
          <p:txBody>
            <a:bodyPr wrap="none" rtlCol="0">
              <a:spAutoFit/>
            </a:bodyPr>
            <a:lstStyle/>
            <a:p>
              <a:r>
                <a:rPr lang="es-MX" sz="1600" dirty="0">
                  <a:latin typeface="Helvetica Condensed" panose="020B0606020202030204" pitchFamily="34" charset="0"/>
                </a:rPr>
                <a:t>WRITE BACK</a:t>
              </a:r>
            </a:p>
          </p:txBody>
        </p:sp>
        <p:cxnSp>
          <p:nvCxnSpPr>
            <p:cNvPr id="176" name="Straight Arrow Connector 166">
              <a:extLst>
                <a:ext uri="{FF2B5EF4-FFF2-40B4-BE49-F238E27FC236}">
                  <a16:creationId xmlns:a16="http://schemas.microsoft.com/office/drawing/2014/main" id="{0CE0E1F3-9ACF-48E2-BE6D-998FF9284F19}"/>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7" name="Straight Connector 167">
              <a:extLst>
                <a:ext uri="{FF2B5EF4-FFF2-40B4-BE49-F238E27FC236}">
                  <a16:creationId xmlns:a16="http://schemas.microsoft.com/office/drawing/2014/main" id="{C7532EEF-0755-49D0-85DC-08014B8DF16C}"/>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Arrow Connector 171">
              <a:extLst>
                <a:ext uri="{FF2B5EF4-FFF2-40B4-BE49-F238E27FC236}">
                  <a16:creationId xmlns:a16="http://schemas.microsoft.com/office/drawing/2014/main" id="{A3ECBCAE-17C7-49D7-8E92-9CE409CF29C3}"/>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9" name="Straight Connector 176">
              <a:extLst>
                <a:ext uri="{FF2B5EF4-FFF2-40B4-BE49-F238E27FC236}">
                  <a16:creationId xmlns:a16="http://schemas.microsoft.com/office/drawing/2014/main" id="{1FD9E114-E010-410D-8875-64A53F8B9F37}"/>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Arrow Connector 178">
              <a:extLst>
                <a:ext uri="{FF2B5EF4-FFF2-40B4-BE49-F238E27FC236}">
                  <a16:creationId xmlns:a16="http://schemas.microsoft.com/office/drawing/2014/main" id="{5584BE6A-6A1E-466A-87A8-35B61ADAD02E}"/>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1" name="Straight Arrow Connector 182">
              <a:extLst>
                <a:ext uri="{FF2B5EF4-FFF2-40B4-BE49-F238E27FC236}">
                  <a16:creationId xmlns:a16="http://schemas.microsoft.com/office/drawing/2014/main" id="{41CBA8F2-1A26-4438-98A5-8BD0F1094921}"/>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2" name="Straight Arrow Connector 184">
              <a:extLst>
                <a:ext uri="{FF2B5EF4-FFF2-40B4-BE49-F238E27FC236}">
                  <a16:creationId xmlns:a16="http://schemas.microsoft.com/office/drawing/2014/main" id="{3516194F-2444-4CD4-B16B-76CAA5E1F842}"/>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83" name="Rectangle 3">
              <a:extLst>
                <a:ext uri="{FF2B5EF4-FFF2-40B4-BE49-F238E27FC236}">
                  <a16:creationId xmlns:a16="http://schemas.microsoft.com/office/drawing/2014/main" id="{C9F761B9-E225-4CBC-B339-CDCD298902FA}"/>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graphicFrame>
        <p:nvGraphicFramePr>
          <p:cNvPr id="197" name="Tabla 196">
            <a:extLst>
              <a:ext uri="{FF2B5EF4-FFF2-40B4-BE49-F238E27FC236}">
                <a16:creationId xmlns:a16="http://schemas.microsoft.com/office/drawing/2014/main" id="{440162F0-71DF-4109-8D02-17257AC59D0C}"/>
              </a:ext>
            </a:extLst>
          </p:cNvPr>
          <p:cNvGraphicFramePr>
            <a:graphicFrameLocks noGrp="1"/>
          </p:cNvGraphicFramePr>
          <p:nvPr>
            <p:extLst>
              <p:ext uri="{D42A27DB-BD31-4B8C-83A1-F6EECF244321}">
                <p14:modId xmlns:p14="http://schemas.microsoft.com/office/powerpoint/2010/main" val="1422620753"/>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R2 + R3</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pic>
        <p:nvPicPr>
          <p:cNvPr id="198" name="Imagen 197">
            <a:extLst>
              <a:ext uri="{FF2B5EF4-FFF2-40B4-BE49-F238E27FC236}">
                <a16:creationId xmlns:a16="http://schemas.microsoft.com/office/drawing/2014/main" id="{65C97437-ECA9-49F3-A7EC-7BE097988BEF}"/>
              </a:ext>
            </a:extLst>
          </p:cNvPr>
          <p:cNvPicPr>
            <a:picLocks noChangeAspect="1"/>
          </p:cNvPicPr>
          <p:nvPr/>
        </p:nvPicPr>
        <p:blipFill rotWithShape="1">
          <a:blip r:embed="rId2"/>
          <a:srcRect l="27126" t="36316" r="58913" b="59818"/>
          <a:stretch/>
        </p:blipFill>
        <p:spPr>
          <a:xfrm>
            <a:off x="5773583" y="9264740"/>
            <a:ext cx="1645920" cy="256251"/>
          </a:xfrm>
          <a:prstGeom prst="rect">
            <a:avLst/>
          </a:prstGeom>
        </p:spPr>
      </p:pic>
      <p:sp>
        <p:nvSpPr>
          <p:cNvPr id="199"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200"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6" name="Título 2">
            <a:extLst>
              <a:ext uri="{FF2B5EF4-FFF2-40B4-BE49-F238E27FC236}">
                <a16:creationId xmlns:a16="http://schemas.microsoft.com/office/drawing/2014/main" id="{CEEAEC19-7299-748A-EC80-3DC92C6FA89F}"/>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7" name="Subtítulo 3">
            <a:extLst>
              <a:ext uri="{FF2B5EF4-FFF2-40B4-BE49-F238E27FC236}">
                <a16:creationId xmlns:a16="http://schemas.microsoft.com/office/drawing/2014/main" id="{FC418D46-1B0E-6DA1-E371-5F8E0464B6DE}"/>
              </a:ext>
            </a:extLst>
          </p:cNvPr>
          <p:cNvSpPr>
            <a:spLocks noGrp="1"/>
          </p:cNvSpPr>
          <p:nvPr>
            <p:ph type="subTitle" idx="1"/>
          </p:nvPr>
        </p:nvSpPr>
        <p:spPr>
          <a:xfrm>
            <a:off x="484675" y="921166"/>
            <a:ext cx="12532823" cy="445226"/>
          </a:xfrm>
        </p:spPr>
        <p:txBody>
          <a:bodyPr/>
          <a:lstStyle/>
          <a:p>
            <a:r>
              <a:rPr lang="es-MX" dirty="0"/>
              <a:t>Adelantado de valores</a:t>
            </a:r>
          </a:p>
        </p:txBody>
      </p:sp>
    </p:spTree>
    <p:extLst>
      <p:ext uri="{BB962C8B-B14F-4D97-AF65-F5344CB8AC3E}">
        <p14:creationId xmlns:p14="http://schemas.microsoft.com/office/powerpoint/2010/main" val="395016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ubtítulo 4"/>
          <p:cNvSpPr>
            <a:spLocks noGrp="1"/>
          </p:cNvSpPr>
          <p:nvPr>
            <p:ph sz="quarter" idx="12"/>
          </p:nvPr>
        </p:nvSpPr>
        <p:spPr/>
        <p:txBody>
          <a:bodyPr>
            <a:normAutofit/>
          </a:bodyPr>
          <a:lstStyle/>
          <a:p>
            <a:r>
              <a:rPr lang="es-MX" dirty="0"/>
              <a:t>Tablas de predicción</a:t>
            </a:r>
            <a:endParaRPr lang="es-MX" noProof="0" dirty="0"/>
          </a:p>
        </p:txBody>
      </p:sp>
      <p:sp>
        <p:nvSpPr>
          <p:cNvPr id="5" name="Marcador de texto 4">
            <a:extLst>
              <a:ext uri="{FF2B5EF4-FFF2-40B4-BE49-F238E27FC236}">
                <a16:creationId xmlns:a16="http://schemas.microsoft.com/office/drawing/2014/main" id="{D3CD6C60-C478-8F46-51E9-2751AF3F9634}"/>
              </a:ext>
            </a:extLst>
          </p:cNvPr>
          <p:cNvSpPr>
            <a:spLocks noGrp="1"/>
          </p:cNvSpPr>
          <p:nvPr>
            <p:ph type="body" sz="quarter" idx="13"/>
          </p:nvPr>
        </p:nvSpPr>
        <p:spPr/>
        <p:txBody>
          <a:bodyPr/>
          <a:lstStyle/>
          <a:p>
            <a:r>
              <a:rPr lang="es-MX" dirty="0"/>
              <a:t>Microarquitectura Lagarto I</a:t>
            </a:r>
          </a:p>
        </p:txBody>
      </p:sp>
      <p:sp>
        <p:nvSpPr>
          <p:cNvPr id="7" name="Marcador de número de diapositiva 6"/>
          <p:cNvSpPr>
            <a:spLocks noGrp="1"/>
          </p:cNvSpPr>
          <p:nvPr>
            <p:ph type="sldNum" sz="quarter" idx="4"/>
          </p:nvPr>
        </p:nvSpPr>
        <p:spPr/>
        <p:txBody>
          <a:bodyPr/>
          <a:lstStyle/>
          <a:p>
            <a:fld id="{DAEF4D36-AE85-49C9-90DE-66D02B257272}" type="slidenum">
              <a:rPr lang="en-US" smtClean="0"/>
              <a:pPr/>
              <a:t>30</a:t>
            </a:fld>
            <a:endParaRPr lang="en-US" dirty="0"/>
          </a:p>
        </p:txBody>
      </p:sp>
      <p:grpSp>
        <p:nvGrpSpPr>
          <p:cNvPr id="552" name="Grupo 551"/>
          <p:cNvGrpSpPr/>
          <p:nvPr/>
        </p:nvGrpSpPr>
        <p:grpSpPr>
          <a:xfrm>
            <a:off x="299632" y="2623500"/>
            <a:ext cx="8640000" cy="5040000"/>
            <a:chOff x="388555" y="1846004"/>
            <a:chExt cx="8640000" cy="5040000"/>
          </a:xfrm>
        </p:grpSpPr>
        <p:sp>
          <p:nvSpPr>
            <p:cNvPr id="553" name="Rectángulo 552"/>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4" name="Rectángulo 553"/>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[31:12]</a:t>
              </a:r>
            </a:p>
          </p:txBody>
        </p:sp>
        <p:sp>
          <p:nvSpPr>
            <p:cNvPr id="555" name="Rectángulo 554"/>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6" name="Rectángulo 555"/>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57" name="Rectángulo 556"/>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8" name="Rectángulo 557"/>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59" name="Rectángulo 558"/>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0" name="Rectángulo 559"/>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1" name="Rectángulo 560"/>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2" name="Rectángulo 561"/>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63" name="Rectángulo 562"/>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4" name="Rectángulo 563"/>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5" name="Rectángulo 564"/>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6" name="Rectángulo 565"/>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7" name="Rectángulo 566"/>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9" name="Rectángulo 568"/>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70" name="Rectángulo 569"/>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1" name="Rectángulo 570"/>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2" name="Rectángulo 571"/>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3" name="Rectángulo 572"/>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4" name="Rectángulo 573"/>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5" name="Rectángulo 574"/>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6" name="Rectángulo 575"/>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a:t>
              </a:r>
            </a:p>
          </p:txBody>
        </p:sp>
        <p:sp>
          <p:nvSpPr>
            <p:cNvPr id="577" name="Rectángulo 576"/>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8" name="Rectángulo 577"/>
            <p:cNvSpPr/>
            <p:nvPr/>
          </p:nvSpPr>
          <p:spPr>
            <a:xfrm>
              <a:off x="3228461" y="2656799"/>
              <a:ext cx="1758816"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Instruction PC</a:t>
              </a:r>
            </a:p>
          </p:txBody>
        </p:sp>
        <p:sp>
          <p:nvSpPr>
            <p:cNvPr id="579" name="Rectángulo 578"/>
            <p:cNvSpPr/>
            <p:nvPr/>
          </p:nvSpPr>
          <p:spPr>
            <a:xfrm>
              <a:off x="5487898" y="2657726"/>
              <a:ext cx="482825"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PHT</a:t>
              </a:r>
            </a:p>
          </p:txBody>
        </p:sp>
        <p:sp>
          <p:nvSpPr>
            <p:cNvPr id="580" name="Rectángulo 579"/>
            <p:cNvSpPr/>
            <p:nvPr/>
          </p:nvSpPr>
          <p:spPr>
            <a:xfrm>
              <a:off x="6883435" y="2656799"/>
              <a:ext cx="1688283"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Target Buffer</a:t>
              </a:r>
            </a:p>
          </p:txBody>
        </p:sp>
        <p:cxnSp>
          <p:nvCxnSpPr>
            <p:cNvPr id="581" name="Conector recto de flecha 580"/>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2" name="Conector recto de flecha 581"/>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584"/>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86" name="Rectángulo 585"/>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7" name="Conector recto de flecha 586"/>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8" name="Conector recto 587"/>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589" name="Rectángulo 588"/>
            <p:cNvSpPr/>
            <p:nvPr/>
          </p:nvSpPr>
          <p:spPr>
            <a:xfrm>
              <a:off x="5467860" y="5849481"/>
              <a:ext cx="522900"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T/NT</a:t>
              </a:r>
            </a:p>
          </p:txBody>
        </p:sp>
        <p:sp>
          <p:nvSpPr>
            <p:cNvPr id="590" name="Rectángulo 589"/>
            <p:cNvSpPr/>
            <p:nvPr/>
          </p:nvSpPr>
          <p:spPr>
            <a:xfrm>
              <a:off x="6827329" y="5844849"/>
              <a:ext cx="1800493"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Branch Target Address</a:t>
              </a:r>
            </a:p>
          </p:txBody>
        </p:sp>
        <p:sp>
          <p:nvSpPr>
            <p:cNvPr id="591" name="Rectángulo 590"/>
            <p:cNvSpPr/>
            <p:nvPr/>
          </p:nvSpPr>
          <p:spPr>
            <a:xfrm>
              <a:off x="3557953" y="6475267"/>
              <a:ext cx="1072731"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Is a Branch?</a:t>
              </a:r>
            </a:p>
          </p:txBody>
        </p:sp>
        <p:cxnSp>
          <p:nvCxnSpPr>
            <p:cNvPr id="592" name="Conector recto de flecha 591"/>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5" name="Rectángulo 594"/>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[11:2]</a:t>
              </a:r>
            </a:p>
          </p:txBody>
        </p:sp>
      </p:grpSp>
      <p:grpSp>
        <p:nvGrpSpPr>
          <p:cNvPr id="217" name="Grupo 216"/>
          <p:cNvGrpSpPr/>
          <p:nvPr/>
        </p:nvGrpSpPr>
        <p:grpSpPr>
          <a:xfrm>
            <a:off x="9305477" y="3621855"/>
            <a:ext cx="8011469" cy="3322800"/>
            <a:chOff x="94790" y="2766399"/>
            <a:chExt cx="8669102" cy="3305650"/>
          </a:xfrm>
        </p:grpSpPr>
        <p:sp>
          <p:nvSpPr>
            <p:cNvPr id="218" name="Rectángulo 21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19" name="Rectángulo 21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20" name="Elipse 21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00</a:t>
              </a:r>
            </a:p>
          </p:txBody>
        </p:sp>
        <p:sp>
          <p:nvSpPr>
            <p:cNvPr id="221" name="Elipse 22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01</a:t>
              </a:r>
            </a:p>
          </p:txBody>
        </p:sp>
        <p:sp>
          <p:nvSpPr>
            <p:cNvPr id="222" name="Elipse 22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10</a:t>
              </a:r>
            </a:p>
          </p:txBody>
        </p:sp>
        <p:sp>
          <p:nvSpPr>
            <p:cNvPr id="223" name="Elipse 22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11</a:t>
              </a:r>
            </a:p>
          </p:txBody>
        </p:sp>
        <p:sp>
          <p:nvSpPr>
            <p:cNvPr id="224" name="Arco 22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5" name="Arco 22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6" name="Arco 22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7" name="Arco 22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8" name="Arco 22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9" name="Arco 22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0" name="Rectángulo 229"/>
            <p:cNvSpPr/>
            <p:nvPr/>
          </p:nvSpPr>
          <p:spPr>
            <a:xfrm>
              <a:off x="1767478" y="296024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1" name="Rectángulo 230"/>
            <p:cNvSpPr/>
            <p:nvPr/>
          </p:nvSpPr>
          <p:spPr>
            <a:xfrm>
              <a:off x="3859084" y="296023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2" name="Rectángulo 231"/>
            <p:cNvSpPr/>
            <p:nvPr/>
          </p:nvSpPr>
          <p:spPr>
            <a:xfrm>
              <a:off x="6121892" y="296023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3" name="Rectángulo 232"/>
            <p:cNvSpPr/>
            <p:nvPr/>
          </p:nvSpPr>
          <p:spPr>
            <a:xfrm>
              <a:off x="1886100" y="551880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4" name="Rectángulo 233"/>
            <p:cNvSpPr/>
            <p:nvPr/>
          </p:nvSpPr>
          <p:spPr>
            <a:xfrm>
              <a:off x="3907936" y="551222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5" name="Rectángulo 234"/>
            <p:cNvSpPr/>
            <p:nvPr/>
          </p:nvSpPr>
          <p:spPr>
            <a:xfrm>
              <a:off x="6000636" y="5502346"/>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36" name="Arco 23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7" name="Rectángulo 23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38" name="Arco 237"/>
            <p:cNvSpPr/>
            <p:nvPr/>
          </p:nvSpPr>
          <p:spPr>
            <a:xfrm rot="2376991" flipH="1">
              <a:off x="8084088" y="4012822"/>
              <a:ext cx="562904" cy="539129"/>
            </a:xfrm>
            <a:prstGeom prst="arc">
              <a:avLst>
                <a:gd name="adj1" fmla="val 5860148"/>
                <a:gd name="adj2" fmla="val 20981747"/>
              </a:avLst>
            </a:prstGeom>
            <a:ln w="38100" cap="flat" cmpd="sng" algn="ctr">
              <a:solidFill>
                <a:srgbClr val="0000FF"/>
              </a:solidFill>
              <a:prstDash val="solid"/>
              <a:round/>
              <a:headEnd type="triangle" w="lg" len="lg"/>
              <a:tailEnd type="non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9" name="Rectángulo 238"/>
            <p:cNvSpPr/>
            <p:nvPr/>
          </p:nvSpPr>
          <p:spPr>
            <a:xfrm>
              <a:off x="8137860" y="4689035"/>
              <a:ext cx="432259" cy="275569"/>
            </a:xfrm>
            <a:prstGeom prst="rect">
              <a:avLst/>
            </a:prstGeom>
          </p:spPr>
          <p:txBody>
            <a:bodyPr wrap="none">
              <a:spAutoFit/>
            </a:bodyPr>
            <a:lstStyle/>
            <a:p>
              <a:pPr algn="ctr"/>
              <a:r>
                <a:rPr lang="en-US" sz="1200" b="1" dirty="0">
                  <a:solidFill>
                    <a:srgbClr val="0000FF"/>
                  </a:solidFill>
                  <a:latin typeface="Helvetica Condensed" panose="020B0606020202030204" pitchFamily="34" charset="0"/>
                </a:rPr>
                <a:t>HIT</a:t>
              </a:r>
            </a:p>
          </p:txBody>
        </p:sp>
        <p:sp>
          <p:nvSpPr>
            <p:cNvPr id="240" name="Rectángulo 239"/>
            <p:cNvSpPr/>
            <p:nvPr/>
          </p:nvSpPr>
          <p:spPr>
            <a:xfrm>
              <a:off x="358147" y="2792299"/>
              <a:ext cx="1129565" cy="336807"/>
            </a:xfrm>
            <a:prstGeom prst="rect">
              <a:avLst/>
            </a:prstGeom>
          </p:spPr>
          <p:txBody>
            <a:bodyPr wrap="none">
              <a:spAutoFit/>
            </a:bodyPr>
            <a:lstStyle/>
            <a:p>
              <a:pPr algn="ctr"/>
              <a:r>
                <a:rPr lang="en-US" sz="1600" b="1" dirty="0">
                  <a:solidFill>
                    <a:schemeClr val="tx1">
                      <a:lumMod val="75000"/>
                      <a:lumOff val="25000"/>
                    </a:schemeClr>
                  </a:solidFill>
                  <a:latin typeface="Helvetica Condensed" panose="020B0606020202030204" pitchFamily="34" charset="0"/>
                </a:rPr>
                <a:t>NO TAKEN</a:t>
              </a:r>
            </a:p>
          </p:txBody>
        </p:sp>
        <p:sp>
          <p:nvSpPr>
            <p:cNvPr id="241" name="Rectángulo 240"/>
            <p:cNvSpPr/>
            <p:nvPr/>
          </p:nvSpPr>
          <p:spPr>
            <a:xfrm>
              <a:off x="7820415" y="2800782"/>
              <a:ext cx="803461" cy="336807"/>
            </a:xfrm>
            <a:prstGeom prst="rect">
              <a:avLst/>
            </a:prstGeom>
          </p:spPr>
          <p:txBody>
            <a:bodyPr wrap="none">
              <a:spAutoFit/>
            </a:bodyPr>
            <a:lstStyle/>
            <a:p>
              <a:pPr algn="ctr"/>
              <a:r>
                <a:rPr lang="en-US" sz="1600" b="1" dirty="0">
                  <a:solidFill>
                    <a:srgbClr val="0000FF"/>
                  </a:solidFill>
                  <a:latin typeface="Helvetica Condensed" panose="020B0606020202030204" pitchFamily="34" charset="0"/>
                </a:rPr>
                <a:t>TAKEN</a:t>
              </a:r>
            </a:p>
          </p:txBody>
        </p:sp>
      </p:grpSp>
      <p:sp>
        <p:nvSpPr>
          <p:cNvPr id="3" name="Rectángulo 2"/>
          <p:cNvSpPr/>
          <p:nvPr/>
        </p:nvSpPr>
        <p:spPr>
          <a:xfrm>
            <a:off x="5173489" y="3770208"/>
            <a:ext cx="956212" cy="2646473"/>
          </a:xfrm>
          <a:prstGeom prst="rect">
            <a:avLst/>
          </a:prstGeom>
          <a:noFill/>
          <a:ln w="28575">
            <a:solidFill>
              <a:srgbClr val="BC003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050"/>
          </a:p>
        </p:txBody>
      </p:sp>
      <p:sp>
        <p:nvSpPr>
          <p:cNvPr id="84" name="Marcador de texto 3">
            <a:extLst>
              <a:ext uri="{FF2B5EF4-FFF2-40B4-BE49-F238E27FC236}">
                <a16:creationId xmlns:a16="http://schemas.microsoft.com/office/drawing/2014/main" id="{026A2E69-EE9A-46C6-AE6B-629D80AFEBA8}"/>
              </a:ext>
            </a:extLst>
          </p:cNvPr>
          <p:cNvSpPr txBox="1">
            <a:spLocks/>
          </p:cNvSpPr>
          <p:nvPr/>
        </p:nvSpPr>
        <p:spPr>
          <a:xfrm>
            <a:off x="9346341" y="2849703"/>
            <a:ext cx="8318843" cy="635549"/>
          </a:xfrm>
          <a:prstGeom prst="rect">
            <a:avLst/>
          </a:prstGeom>
        </p:spPr>
        <p:txBody>
          <a:bodyPr vert="horz" lIns="91440" tIns="45720" rIns="91440" bIns="45720" rtlCol="0">
            <a:normAutofit/>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3200" dirty="0">
                <a:solidFill>
                  <a:schemeClr val="accent2">
                    <a:lumMod val="75000"/>
                  </a:schemeClr>
                </a:solidFill>
                <a:latin typeface="+mj-lt"/>
              </a:rPr>
              <a:t>Máquina de Estados Finitos de Confianza</a:t>
            </a:r>
          </a:p>
        </p:txBody>
      </p:sp>
      <p:sp>
        <p:nvSpPr>
          <p:cNvPr id="6" name="Título 2">
            <a:extLst>
              <a:ext uri="{FF2B5EF4-FFF2-40B4-BE49-F238E27FC236}">
                <a16:creationId xmlns:a16="http://schemas.microsoft.com/office/drawing/2014/main" id="{52DEB456-E364-B767-DE53-CFA4CE9AD3C9}"/>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638218BA-5FE0-85F0-B9BE-5E7D9FFA8D30}"/>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423795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500"/>
                                        <p:tgtEl>
                                          <p:spTgt spid="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Marcador de texto 9">
            <a:extLst>
              <a:ext uri="{FF2B5EF4-FFF2-40B4-BE49-F238E27FC236}">
                <a16:creationId xmlns:a16="http://schemas.microsoft.com/office/drawing/2014/main" id="{B66AEA6F-C137-4ECB-A840-0723F07A55DD}"/>
              </a:ext>
            </a:extLst>
          </p:cNvPr>
          <p:cNvSpPr txBox="1">
            <a:spLocks/>
          </p:cNvSpPr>
          <p:nvPr/>
        </p:nvSpPr>
        <p:spPr>
          <a:xfrm>
            <a:off x="252019" y="2099221"/>
            <a:ext cx="7233204" cy="7157427"/>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sp>
        <p:nvSpPr>
          <p:cNvPr id="546" name="Rectángulo 545"/>
          <p:cNvSpPr/>
          <p:nvPr/>
        </p:nvSpPr>
        <p:spPr>
          <a:xfrm>
            <a:off x="8144527" y="9207838"/>
            <a:ext cx="1204176"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add a0,a0,a2</a:t>
            </a:r>
          </a:p>
        </p:txBody>
      </p:sp>
      <p:graphicFrame>
        <p:nvGraphicFramePr>
          <p:cNvPr id="552" name="Tabla 551">
            <a:extLst>
              <a:ext uri="{FF2B5EF4-FFF2-40B4-BE49-F238E27FC236}">
                <a16:creationId xmlns:a16="http://schemas.microsoft.com/office/drawing/2014/main" id="{440162F0-71DF-4109-8D02-17257AC59D0C}"/>
              </a:ext>
            </a:extLst>
          </p:cNvPr>
          <p:cNvGraphicFramePr>
            <a:graphicFrameLocks noGrp="1"/>
          </p:cNvGraphicFramePr>
          <p:nvPr>
            <p:extLst>
              <p:ext uri="{D42A27DB-BD31-4B8C-83A1-F6EECF244321}">
                <p14:modId xmlns:p14="http://schemas.microsoft.com/office/powerpoint/2010/main" val="3130178529"/>
              </p:ext>
            </p:extLst>
          </p:nvPr>
        </p:nvGraphicFramePr>
        <p:xfrm>
          <a:off x="5714669" y="6540595"/>
          <a:ext cx="1352289" cy="1463040"/>
        </p:xfrm>
        <a:graphic>
          <a:graphicData uri="http://schemas.openxmlformats.org/drawingml/2006/table">
            <a:tbl>
              <a:tblPr firstRow="1" bandRow="1">
                <a:tableStyleId>{F5AB1C69-6EDB-4FF4-983F-18BD219EF322}</a:tableStyleId>
              </a:tblPr>
              <a:tblGrid>
                <a:gridCol w="1352289">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grpSp>
        <p:nvGrpSpPr>
          <p:cNvPr id="553" name="Grupo 552"/>
          <p:cNvGrpSpPr/>
          <p:nvPr/>
        </p:nvGrpSpPr>
        <p:grpSpPr>
          <a:xfrm>
            <a:off x="51106" y="1515923"/>
            <a:ext cx="7200000" cy="4500000"/>
            <a:chOff x="388555" y="1846004"/>
            <a:chExt cx="8640000" cy="5040000"/>
          </a:xfrm>
        </p:grpSpPr>
        <p:sp>
          <p:nvSpPr>
            <p:cNvPr id="554" name="Rectángulo 553"/>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5" name="Rectángulo 554"/>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556" name="Rectángulo 555"/>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57" name="Rectángulo 556"/>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558" name="Rectángulo 557"/>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59" name="Rectángulo 558"/>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0" name="Rectángulo 559"/>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1" name="Rectángulo 560"/>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2" name="Rectángulo 561"/>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563" name="Rectángulo 562"/>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4" name="Rectángulo 563"/>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65" name="Rectángulo 564"/>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566" name="Rectángulo 565"/>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567" name="Rectángulo 566"/>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69" name="Rectángulo 568"/>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0" name="Rectángulo 569"/>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1" name="Rectángulo 570"/>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72" name="Rectángulo 571"/>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73" name="Rectángulo 572"/>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endParaRPr lang="en-US" sz="1200" b="1" dirty="0">
                <a:solidFill>
                  <a:schemeClr val="accent1">
                    <a:lumMod val="50000"/>
                  </a:schemeClr>
                </a:solidFill>
                <a:latin typeface="Helvetica Condensed" panose="020B0606020202030204" pitchFamily="34" charset="0"/>
              </a:endParaRPr>
            </a:p>
          </p:txBody>
        </p:sp>
        <p:sp>
          <p:nvSpPr>
            <p:cNvPr id="574" name="Rectángulo 573"/>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75" name="Rectángulo 574"/>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76" name="Rectángulo 575"/>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7" name="Rectángulo 576"/>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78" name="Rectángulo 577"/>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9" name="Rectángulo 578"/>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580" name="Rectángulo 579"/>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581" name="Rectángulo 580"/>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582" name="Conector recto de flecha 581"/>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de flecha 584"/>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6" name="Conector recto 585"/>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87" name="Rectángulo 586"/>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8" name="Conector recto de flecha 587"/>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9" name="Conector recto 588"/>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590" name="Rectángulo 589"/>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591" name="Rectángulo 590"/>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592" name="Rectángulo 591"/>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593" name="Conector recto de flecha 592"/>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5" name="Conector recto de flecha 594"/>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6" name="Rectángulo 595"/>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pSp>
        <p:nvGrpSpPr>
          <p:cNvPr id="597" name="Grupo 596">
            <a:extLst>
              <a:ext uri="{FF2B5EF4-FFF2-40B4-BE49-F238E27FC236}">
                <a16:creationId xmlns:a16="http://schemas.microsoft.com/office/drawing/2014/main" id="{24B1647D-2745-4353-9C88-DC820CC63243}"/>
              </a:ext>
            </a:extLst>
          </p:cNvPr>
          <p:cNvGrpSpPr/>
          <p:nvPr/>
        </p:nvGrpSpPr>
        <p:grpSpPr>
          <a:xfrm>
            <a:off x="7298871" y="2880411"/>
            <a:ext cx="10477501" cy="6263480"/>
            <a:chOff x="428902" y="379891"/>
            <a:chExt cx="10961876" cy="5935772"/>
          </a:xfrm>
        </p:grpSpPr>
        <p:cxnSp>
          <p:nvCxnSpPr>
            <p:cNvPr id="598"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99"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00"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01"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02"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03"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04"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605"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606"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607" name="Straight Arrow Connector 18">
              <a:extLst>
                <a:ext uri="{FF2B5EF4-FFF2-40B4-BE49-F238E27FC236}">
                  <a16:creationId xmlns:a16="http://schemas.microsoft.com/office/drawing/2014/main" id="{A8F1DD08-DDD2-46AF-907D-38E1B1609D6D}"/>
                </a:ext>
              </a:extLst>
            </p:cNvPr>
            <p:cNvCxnSpPr>
              <a:stCxn id="604"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08"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09"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611"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612"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3"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4"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15"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16"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7"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8"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619"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0"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621"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622"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3"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4"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5"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6"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7"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628"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629"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630"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31"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32"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33"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34"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35"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36"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637"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638"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639"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640"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1"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2"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3"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4"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5"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6"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7"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8" name="Straight Arrow Connector 196">
              <a:extLst>
                <a:ext uri="{FF2B5EF4-FFF2-40B4-BE49-F238E27FC236}">
                  <a16:creationId xmlns:a16="http://schemas.microsoft.com/office/drawing/2014/main" id="{7D51A564-ABA0-4B0F-B840-D0E0A65DCCC4}"/>
                </a:ext>
              </a:extLst>
            </p:cNvPr>
            <p:cNvCxnSpPr>
              <a:endCxn id="606"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9"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50"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51"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652"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751"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753"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754"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755"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756"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757"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758"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759"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752"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653"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54"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55"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56"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57"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658"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59"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0"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1"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2"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3"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64"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65"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66"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67"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8"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669"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70"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671"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2"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3"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674"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675"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6"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7"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8"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9"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80"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681"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2"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3"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4"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85"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686"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687"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688"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689"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690"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691"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92"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693"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694"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5"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6"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7"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8"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9"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00"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01"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02"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03"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704"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705"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706"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707"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08"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709"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10"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711"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712"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13"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714"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715"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716"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717"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718"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719"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0"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1"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2"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3"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4"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25"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726"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727"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749"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750"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728"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747"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748"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729"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730" name="Straight Arrow Connector 428">
              <a:extLst>
                <a:ext uri="{FF2B5EF4-FFF2-40B4-BE49-F238E27FC236}">
                  <a16:creationId xmlns:a16="http://schemas.microsoft.com/office/drawing/2014/main" id="{DFD8D290-1DB3-4032-A1F4-ABF08D1C6173}"/>
                </a:ext>
              </a:extLst>
            </p:cNvPr>
            <p:cNvCxnSpPr>
              <a:endCxn id="601"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31"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32"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33"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34"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735"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736"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737"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738"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739"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0"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741"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2"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743"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4"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5"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46"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sp>
        <p:nvSpPr>
          <p:cNvPr id="760" name="Rounded Rectangle 34">
            <a:extLst>
              <a:ext uri="{FF2B5EF4-FFF2-40B4-BE49-F238E27FC236}">
                <a16:creationId xmlns:a16="http://schemas.microsoft.com/office/drawing/2014/main" id="{EB8190A1-D8D0-48F7-8F98-36357FA95ED2}"/>
              </a:ext>
            </a:extLst>
          </p:cNvPr>
          <p:cNvSpPr/>
          <p:nvPr/>
        </p:nvSpPr>
        <p:spPr>
          <a:xfrm>
            <a:off x="8175904" y="3614212"/>
            <a:ext cx="984444" cy="545978"/>
          </a:xfrm>
          <a:prstGeom prst="roundRect">
            <a:avLst/>
          </a:prstGeom>
          <a:solidFill>
            <a:schemeClr val="bg1">
              <a:lumMod val="85000"/>
            </a:schemeClr>
          </a:solidFill>
          <a:ln w="12700">
            <a:solidFill>
              <a:schemeClr val="bg1">
                <a:lumMod val="6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7" name="Marcador de texto 6">
            <a:extLst>
              <a:ext uri="{FF2B5EF4-FFF2-40B4-BE49-F238E27FC236}">
                <a16:creationId xmlns:a16="http://schemas.microsoft.com/office/drawing/2014/main" id="{2A20C0C1-6341-37AF-1404-1BD8BA196B21}"/>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31</a:t>
            </a:fld>
            <a:endParaRPr lang="en-US" dirty="0"/>
          </a:p>
        </p:txBody>
      </p:sp>
      <p:cxnSp>
        <p:nvCxnSpPr>
          <p:cNvPr id="4" name="Conector recto 3"/>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8" name="Título 2">
            <a:extLst>
              <a:ext uri="{FF2B5EF4-FFF2-40B4-BE49-F238E27FC236}">
                <a16:creationId xmlns:a16="http://schemas.microsoft.com/office/drawing/2014/main" id="{89C5F669-503E-E5DB-E41E-96CC2A7C8602}"/>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9" name="Subtítulo 3">
            <a:extLst>
              <a:ext uri="{FF2B5EF4-FFF2-40B4-BE49-F238E27FC236}">
                <a16:creationId xmlns:a16="http://schemas.microsoft.com/office/drawing/2014/main" id="{9E90EC88-EAC8-0DAD-4D49-D7FE7D9357FD}"/>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27148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Marcador de texto 9">
            <a:extLst>
              <a:ext uri="{FF2B5EF4-FFF2-40B4-BE49-F238E27FC236}">
                <a16:creationId xmlns:a16="http://schemas.microsoft.com/office/drawing/2014/main" id="{B081ADD1-55A3-46CD-9769-06CB20337AF1}"/>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p:txBody>
      </p:sp>
      <p:sp>
        <p:nvSpPr>
          <p:cNvPr id="545" name="Rectángulo 544"/>
          <p:cNvSpPr/>
          <p:nvPr/>
        </p:nvSpPr>
        <p:spPr>
          <a:xfrm>
            <a:off x="8414473" y="9230477"/>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sub a3,a3,a4</a:t>
            </a:r>
          </a:p>
        </p:txBody>
      </p:sp>
      <p:sp>
        <p:nvSpPr>
          <p:cNvPr id="546" name="Rectángulo 545"/>
          <p:cNvSpPr/>
          <p:nvPr/>
        </p:nvSpPr>
        <p:spPr>
          <a:xfrm>
            <a:off x="10086397" y="9230477"/>
            <a:ext cx="1204176"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add a0,a0,a2</a:t>
            </a:r>
          </a:p>
        </p:txBody>
      </p:sp>
      <p:grpSp>
        <p:nvGrpSpPr>
          <p:cNvPr id="642" name="Grupo 641">
            <a:extLst>
              <a:ext uri="{FF2B5EF4-FFF2-40B4-BE49-F238E27FC236}">
                <a16:creationId xmlns:a16="http://schemas.microsoft.com/office/drawing/2014/main" id="{24B1647D-2745-4353-9C88-DC820CC63243}"/>
              </a:ext>
            </a:extLst>
          </p:cNvPr>
          <p:cNvGrpSpPr/>
          <p:nvPr/>
        </p:nvGrpSpPr>
        <p:grpSpPr>
          <a:xfrm>
            <a:off x="7298871" y="2906169"/>
            <a:ext cx="10477501" cy="6263480"/>
            <a:chOff x="428902" y="379891"/>
            <a:chExt cx="10961876" cy="5935772"/>
          </a:xfrm>
        </p:grpSpPr>
        <p:cxnSp>
          <p:nvCxnSpPr>
            <p:cNvPr id="643"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4"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5"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46"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47"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48"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49"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650"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651"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652" name="Straight Arrow Connector 18">
              <a:extLst>
                <a:ext uri="{FF2B5EF4-FFF2-40B4-BE49-F238E27FC236}">
                  <a16:creationId xmlns:a16="http://schemas.microsoft.com/office/drawing/2014/main" id="{A8F1DD08-DDD2-46AF-907D-38E1B1609D6D}"/>
                </a:ext>
              </a:extLst>
            </p:cNvPr>
            <p:cNvCxnSpPr>
              <a:stCxn id="649"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53"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54"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656"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657"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58"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59"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60"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61"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2"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3"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664"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65"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666"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667"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8"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9"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0"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1"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72"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673"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674"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675"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76"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77"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78"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79"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0"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81"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682"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683"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684"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685"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6"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7"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8"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89"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0"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1"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2"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3" name="Straight Arrow Connector 196">
              <a:extLst>
                <a:ext uri="{FF2B5EF4-FFF2-40B4-BE49-F238E27FC236}">
                  <a16:creationId xmlns:a16="http://schemas.microsoft.com/office/drawing/2014/main" id="{7D51A564-ABA0-4B0F-B840-D0E0A65DCCC4}"/>
                </a:ext>
              </a:extLst>
            </p:cNvPr>
            <p:cNvCxnSpPr>
              <a:endCxn id="651"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4"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95"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96"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697"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796"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798"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799"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800"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801"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802"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803"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804"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797"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698"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99"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700"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01"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02"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703"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704"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5"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6"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7"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8"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709"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710"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1"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2"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13"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714"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15"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716"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7"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8"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719"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720"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1"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2"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3"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4"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25"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726"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7"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8"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9"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30"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731"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732"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733"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734"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735"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736"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37"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738"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739"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0"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1"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2"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3"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4"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5"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6"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7"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48"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749"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750"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751"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752"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53"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754"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55"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756"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757"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58"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759"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760"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761"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762"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763"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764"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5"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6"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7"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8"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9"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70"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771"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772"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794"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795"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773"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792"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793"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774"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775" name="Straight Arrow Connector 428">
              <a:extLst>
                <a:ext uri="{FF2B5EF4-FFF2-40B4-BE49-F238E27FC236}">
                  <a16:creationId xmlns:a16="http://schemas.microsoft.com/office/drawing/2014/main" id="{DFD8D290-1DB3-4032-A1F4-ABF08D1C6173}"/>
                </a:ext>
              </a:extLst>
            </p:cNvPr>
            <p:cNvCxnSpPr>
              <a:endCxn id="646"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76"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77"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78"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79"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780"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781"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782"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783"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784"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85"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786"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87"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788"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89"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90"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91"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grpSp>
        <p:nvGrpSpPr>
          <p:cNvPr id="805" name="Grupo 804"/>
          <p:cNvGrpSpPr/>
          <p:nvPr/>
        </p:nvGrpSpPr>
        <p:grpSpPr>
          <a:xfrm>
            <a:off x="51106" y="1515923"/>
            <a:ext cx="7200000" cy="4500000"/>
            <a:chOff x="388555" y="1846004"/>
            <a:chExt cx="8640000" cy="5040000"/>
          </a:xfrm>
        </p:grpSpPr>
        <p:sp>
          <p:nvSpPr>
            <p:cNvPr id="806" name="Rectángulo 805"/>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807" name="Rectángulo 806"/>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808" name="Rectángulo 807"/>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09" name="Rectángulo 808"/>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810" name="Rectángulo 809"/>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11" name="Rectángulo 810"/>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12" name="Rectángulo 811"/>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13" name="Rectángulo 812"/>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14" name="Rectángulo 813"/>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815" name="Rectángulo 814"/>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16" name="Rectángulo 815"/>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817" name="Rectángulo 816"/>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818" name="Rectángulo 817"/>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819" name="Rectángulo 818"/>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820" name="Rectángulo 819"/>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821" name="Rectángulo 820"/>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822" name="Rectángulo 821"/>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823" name="Rectángulo 822"/>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824" name="Rectángulo 823"/>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825" name="Rectángulo 824"/>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endParaRPr lang="en-US" sz="1200" b="1" dirty="0">
                <a:solidFill>
                  <a:schemeClr val="accent1">
                    <a:lumMod val="50000"/>
                  </a:schemeClr>
                </a:solidFill>
                <a:latin typeface="Helvetica Condensed" panose="020B0606020202030204" pitchFamily="34" charset="0"/>
              </a:endParaRPr>
            </a:p>
          </p:txBody>
        </p:sp>
        <p:sp>
          <p:nvSpPr>
            <p:cNvPr id="826" name="Rectángulo 825"/>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827" name="Rectángulo 826"/>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828" name="Rectángulo 827"/>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829" name="Rectángulo 828"/>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830" name="Rectángulo 829"/>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831" name="Rectángulo 830"/>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832" name="Rectángulo 831"/>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833" name="Rectángulo 832"/>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834" name="Conector recto de flecha 833"/>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5" name="Conector recto de flecha 834"/>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6" name="Conector recto de flecha 835"/>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7" name="Conector recto de flecha 836"/>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8" name="Conector recto 837"/>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839" name="Rectángulo 838"/>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840" name="Conector recto de flecha 839"/>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41" name="Conector recto 840"/>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842" name="Rectángulo 841"/>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843" name="Rectángulo 842"/>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844" name="Rectángulo 843"/>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845" name="Conector recto de flecha 844"/>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46" name="Conector recto de flecha 845"/>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47" name="Conector recto de flecha 846"/>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48" name="Rectángulo 847"/>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sp>
        <p:nvSpPr>
          <p:cNvPr id="849" name="Rounded Rectangle 34">
            <a:extLst>
              <a:ext uri="{FF2B5EF4-FFF2-40B4-BE49-F238E27FC236}">
                <a16:creationId xmlns:a16="http://schemas.microsoft.com/office/drawing/2014/main" id="{EB8190A1-D8D0-48F7-8F98-36357FA95ED2}"/>
              </a:ext>
            </a:extLst>
          </p:cNvPr>
          <p:cNvSpPr/>
          <p:nvPr/>
        </p:nvSpPr>
        <p:spPr>
          <a:xfrm>
            <a:off x="8175904" y="3639970"/>
            <a:ext cx="984444" cy="545978"/>
          </a:xfrm>
          <a:prstGeom prst="roundRect">
            <a:avLst/>
          </a:prstGeom>
          <a:solidFill>
            <a:schemeClr val="bg1">
              <a:lumMod val="85000"/>
            </a:schemeClr>
          </a:solidFill>
          <a:ln w="12700">
            <a:solidFill>
              <a:schemeClr val="bg1">
                <a:lumMod val="6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6" name="Marcador de texto 5">
            <a:extLst>
              <a:ext uri="{FF2B5EF4-FFF2-40B4-BE49-F238E27FC236}">
                <a16:creationId xmlns:a16="http://schemas.microsoft.com/office/drawing/2014/main" id="{7D75C2AC-89F3-5ECC-398D-CDACC7DFAAF8}"/>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32</a:t>
            </a:fld>
            <a:endParaRPr lang="en-US" dirty="0"/>
          </a:p>
        </p:txBody>
      </p:sp>
      <p:cxnSp>
        <p:nvCxnSpPr>
          <p:cNvPr id="218" name="Conector recto 217"/>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aphicFrame>
        <p:nvGraphicFramePr>
          <p:cNvPr id="222" name="Tabla 551">
            <a:extLst>
              <a:ext uri="{FF2B5EF4-FFF2-40B4-BE49-F238E27FC236}">
                <a16:creationId xmlns:a16="http://schemas.microsoft.com/office/drawing/2014/main" id="{F18189E6-8298-42F1-BC63-A0FE14E5106B}"/>
              </a:ext>
            </a:extLst>
          </p:cNvPr>
          <p:cNvGraphicFramePr>
            <a:graphicFrameLocks noGrp="1"/>
          </p:cNvGraphicFramePr>
          <p:nvPr>
            <p:extLst>
              <p:ext uri="{D42A27DB-BD31-4B8C-83A1-F6EECF244321}">
                <p14:modId xmlns:p14="http://schemas.microsoft.com/office/powerpoint/2010/main" val="2049888657"/>
              </p:ext>
            </p:extLst>
          </p:nvPr>
        </p:nvGraphicFramePr>
        <p:xfrm>
          <a:off x="5714669" y="6540595"/>
          <a:ext cx="1352289" cy="1463040"/>
        </p:xfrm>
        <a:graphic>
          <a:graphicData uri="http://schemas.openxmlformats.org/drawingml/2006/table">
            <a:tbl>
              <a:tblPr firstRow="1" bandRow="1">
                <a:tableStyleId>{F5AB1C69-6EDB-4FF4-983F-18BD219EF322}</a:tableStyleId>
              </a:tblPr>
              <a:tblGrid>
                <a:gridCol w="1352289">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7" name="Título 2">
            <a:extLst>
              <a:ext uri="{FF2B5EF4-FFF2-40B4-BE49-F238E27FC236}">
                <a16:creationId xmlns:a16="http://schemas.microsoft.com/office/drawing/2014/main" id="{ABA865CA-FAF8-EE2F-142C-95081C881071}"/>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7A9BF9BC-9D24-1F83-9DB0-A0E351AF8618}"/>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81865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Rectángulo 543"/>
          <p:cNvSpPr/>
          <p:nvPr/>
        </p:nvSpPr>
        <p:spPr>
          <a:xfrm>
            <a:off x="8073522" y="9228188"/>
            <a:ext cx="1713931"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beq</a:t>
            </a:r>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a3,zero,return</a:t>
            </a:r>
          </a:p>
        </p:txBody>
      </p:sp>
      <p:sp>
        <p:nvSpPr>
          <p:cNvPr id="545" name="Rectángulo 544"/>
          <p:cNvSpPr/>
          <p:nvPr/>
        </p:nvSpPr>
        <p:spPr>
          <a:xfrm>
            <a:off x="10045932" y="9241668"/>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sub a3,a3,a4</a:t>
            </a:r>
          </a:p>
        </p:txBody>
      </p:sp>
      <p:sp>
        <p:nvSpPr>
          <p:cNvPr id="546" name="Rectángulo 545"/>
          <p:cNvSpPr/>
          <p:nvPr/>
        </p:nvSpPr>
        <p:spPr>
          <a:xfrm>
            <a:off x="11887901" y="9228188"/>
            <a:ext cx="1204176"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add a0.a0.a2</a:t>
            </a:r>
          </a:p>
        </p:txBody>
      </p:sp>
      <p:grpSp>
        <p:nvGrpSpPr>
          <p:cNvPr id="597" name="Grupo 596">
            <a:extLst>
              <a:ext uri="{FF2B5EF4-FFF2-40B4-BE49-F238E27FC236}">
                <a16:creationId xmlns:a16="http://schemas.microsoft.com/office/drawing/2014/main" id="{24B1647D-2745-4353-9C88-DC820CC63243}"/>
              </a:ext>
            </a:extLst>
          </p:cNvPr>
          <p:cNvGrpSpPr/>
          <p:nvPr/>
        </p:nvGrpSpPr>
        <p:grpSpPr>
          <a:xfrm>
            <a:off x="7298871" y="2919048"/>
            <a:ext cx="10477501" cy="6263480"/>
            <a:chOff x="428902" y="379891"/>
            <a:chExt cx="10961876" cy="5935772"/>
          </a:xfrm>
        </p:grpSpPr>
        <p:cxnSp>
          <p:nvCxnSpPr>
            <p:cNvPr id="598"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99"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00"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01"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02"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03"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04"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605"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606"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607" name="Straight Arrow Connector 18">
              <a:extLst>
                <a:ext uri="{FF2B5EF4-FFF2-40B4-BE49-F238E27FC236}">
                  <a16:creationId xmlns:a16="http://schemas.microsoft.com/office/drawing/2014/main" id="{A8F1DD08-DDD2-46AF-907D-38E1B1609D6D}"/>
                </a:ext>
              </a:extLst>
            </p:cNvPr>
            <p:cNvCxnSpPr>
              <a:stCxn id="604"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08"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09"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611"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612"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3"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4"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15"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16"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7"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8"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619"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0"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621"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622"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3"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4"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5"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6"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7"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628"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629"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630"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31"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32"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33"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34"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35"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36"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637"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638"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639"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640"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1"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2"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3"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4"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5"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6"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7"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8" name="Straight Arrow Connector 196">
              <a:extLst>
                <a:ext uri="{FF2B5EF4-FFF2-40B4-BE49-F238E27FC236}">
                  <a16:creationId xmlns:a16="http://schemas.microsoft.com/office/drawing/2014/main" id="{7D51A564-ABA0-4B0F-B840-D0E0A65DCCC4}"/>
                </a:ext>
              </a:extLst>
            </p:cNvPr>
            <p:cNvCxnSpPr>
              <a:endCxn id="606"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9"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50"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51"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652"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751"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753"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754"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755"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756"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757"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758"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759"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752"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653"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54"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55"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56"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57"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658"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59"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0"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1"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2"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3"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64"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65"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66"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67"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8"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669"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70"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671"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2"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3"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674"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675"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6"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7"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8"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9"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80"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681"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2"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3"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4"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85"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686"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687"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688"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689"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690"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691"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92"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693"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694"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5"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6"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7"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8"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9"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00"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01"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02"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03"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704"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705"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706"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707"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08"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709"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10"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711"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712"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13"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714"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715"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716"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717"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718"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719"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0"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1"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2"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3"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4"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25"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726"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727"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749"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750"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728"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747"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748"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729"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730" name="Straight Arrow Connector 428">
              <a:extLst>
                <a:ext uri="{FF2B5EF4-FFF2-40B4-BE49-F238E27FC236}">
                  <a16:creationId xmlns:a16="http://schemas.microsoft.com/office/drawing/2014/main" id="{DFD8D290-1DB3-4032-A1F4-ABF08D1C6173}"/>
                </a:ext>
              </a:extLst>
            </p:cNvPr>
            <p:cNvCxnSpPr>
              <a:endCxn id="601"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31"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32"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33"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34"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735"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736"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737"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738"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739"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0"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741"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2"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743"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4"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5"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46"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sp>
        <p:nvSpPr>
          <p:cNvPr id="804" name="Rounded Rectangle 34">
            <a:extLst>
              <a:ext uri="{FF2B5EF4-FFF2-40B4-BE49-F238E27FC236}">
                <a16:creationId xmlns:a16="http://schemas.microsoft.com/office/drawing/2014/main" id="{EB8190A1-D8D0-48F7-8F98-36357FA95ED2}"/>
              </a:ext>
            </a:extLst>
          </p:cNvPr>
          <p:cNvSpPr/>
          <p:nvPr/>
        </p:nvSpPr>
        <p:spPr>
          <a:xfrm>
            <a:off x="8175904" y="3652849"/>
            <a:ext cx="984444" cy="545978"/>
          </a:xfrm>
          <a:prstGeom prst="roundRect">
            <a:avLst/>
          </a:prstGeom>
          <a:solidFill>
            <a:srgbClr val="00B05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5" name="Marcador de contenido 4">
            <a:extLst>
              <a:ext uri="{FF2B5EF4-FFF2-40B4-BE49-F238E27FC236}">
                <a16:creationId xmlns:a16="http://schemas.microsoft.com/office/drawing/2014/main" id="{5A0D2388-2417-7B2B-67C0-EFE651156A27}"/>
              </a:ext>
            </a:extLst>
          </p:cNvPr>
          <p:cNvSpPr>
            <a:spLocks noGrp="1"/>
          </p:cNvSpPr>
          <p:nvPr>
            <p:ph sz="quarter" idx="12"/>
          </p:nvPr>
        </p:nvSpPr>
        <p:spPr/>
        <p:txBody>
          <a:bodyPr/>
          <a:lstStyle/>
          <a:p>
            <a:endParaRPr lang="es-MX"/>
          </a:p>
        </p:txBody>
      </p:sp>
      <p:sp>
        <p:nvSpPr>
          <p:cNvPr id="6" name="Marcador de texto 5">
            <a:extLst>
              <a:ext uri="{FF2B5EF4-FFF2-40B4-BE49-F238E27FC236}">
                <a16:creationId xmlns:a16="http://schemas.microsoft.com/office/drawing/2014/main" id="{28FF6517-20BF-F516-AE31-1D92C50DCDCD}"/>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33</a:t>
            </a:fld>
            <a:endParaRPr lang="en-US" dirty="0"/>
          </a:p>
        </p:txBody>
      </p:sp>
      <p:cxnSp>
        <p:nvCxnSpPr>
          <p:cNvPr id="219" name="Conector recto 218"/>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24" name="Marcador de texto 9">
            <a:extLst>
              <a:ext uri="{FF2B5EF4-FFF2-40B4-BE49-F238E27FC236}">
                <a16:creationId xmlns:a16="http://schemas.microsoft.com/office/drawing/2014/main" id="{B4C2D447-81F9-4B1C-A38B-1C2DE0656E3E}"/>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760" name="Grupo 759"/>
          <p:cNvGrpSpPr/>
          <p:nvPr/>
        </p:nvGrpSpPr>
        <p:grpSpPr>
          <a:xfrm>
            <a:off x="51106" y="1515923"/>
            <a:ext cx="7200000" cy="4500000"/>
            <a:chOff x="388555" y="1846004"/>
            <a:chExt cx="8640000" cy="5040000"/>
          </a:xfrm>
        </p:grpSpPr>
        <p:sp>
          <p:nvSpPr>
            <p:cNvPr id="761" name="Rectángulo 760"/>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762" name="Rectángulo 761"/>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763" name="Rectángulo 762"/>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764" name="Rectángulo 763"/>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765" name="Rectángulo 764"/>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766" name="Rectángulo 765"/>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767" name="Rectángulo 766"/>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768" name="Rectángulo 767"/>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769" name="Rectángulo 768"/>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770" name="Rectángulo 769"/>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771" name="Rectángulo 770"/>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772" name="Rectángulo 771"/>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773" name="Rectángulo 772"/>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774" name="Rectángulo 773"/>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775" name="Rectángulo 774"/>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776" name="Rectángulo 775"/>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777" name="Rectángulo 776"/>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778" name="Rectángulo 777"/>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779" name="Rectángulo 778"/>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780" name="Rectángulo 779"/>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endParaRPr lang="en-US" sz="1200" b="1" dirty="0">
                <a:solidFill>
                  <a:schemeClr val="accent1">
                    <a:lumMod val="50000"/>
                  </a:schemeClr>
                </a:solidFill>
                <a:latin typeface="Helvetica Condensed" panose="020B0606020202030204" pitchFamily="34" charset="0"/>
              </a:endParaRPr>
            </a:p>
          </p:txBody>
        </p:sp>
        <p:sp>
          <p:nvSpPr>
            <p:cNvPr id="781" name="Rectángulo 780"/>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782" name="Rectángulo 781"/>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783" name="Rectángulo 782"/>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784" name="Rectángulo 783"/>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785" name="Rectángulo 784"/>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786" name="Rectángulo 785"/>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787" name="Rectángulo 786"/>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788" name="Rectángulo 787"/>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789" name="Conector recto de flecha 788"/>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0" name="Conector recto de flecha 789"/>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1" name="Conector recto de flecha 790"/>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2" name="Conector recto de flecha 791"/>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3" name="Conector recto 792"/>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794" name="Rectángulo 793"/>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795" name="Conector recto de flecha 794"/>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6" name="Conector recto 795"/>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797" name="Rectángulo 796"/>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798" name="Rectángulo 797"/>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799" name="Rectángulo 798"/>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800" name="Conector recto de flecha 799"/>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01" name="Conector recto de flecha 800"/>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02" name="Conector recto de flecha 801"/>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03" name="Rectángulo 802"/>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222" name="Tabla 551">
            <a:extLst>
              <a:ext uri="{FF2B5EF4-FFF2-40B4-BE49-F238E27FC236}">
                <a16:creationId xmlns:a16="http://schemas.microsoft.com/office/drawing/2014/main" id="{D9329B6B-55DA-4719-83F2-D6C8B9B93D0D}"/>
              </a:ext>
            </a:extLst>
          </p:cNvPr>
          <p:cNvGraphicFramePr>
            <a:graphicFrameLocks noGrp="1"/>
          </p:cNvGraphicFramePr>
          <p:nvPr>
            <p:extLst>
              <p:ext uri="{D42A27DB-BD31-4B8C-83A1-F6EECF244321}">
                <p14:modId xmlns:p14="http://schemas.microsoft.com/office/powerpoint/2010/main" val="2049888657"/>
              </p:ext>
            </p:extLst>
          </p:nvPr>
        </p:nvGraphicFramePr>
        <p:xfrm>
          <a:off x="5714669" y="6540595"/>
          <a:ext cx="1352289" cy="1463040"/>
        </p:xfrm>
        <a:graphic>
          <a:graphicData uri="http://schemas.openxmlformats.org/drawingml/2006/table">
            <a:tbl>
              <a:tblPr firstRow="1" bandRow="1">
                <a:tableStyleId>{F5AB1C69-6EDB-4FF4-983F-18BD219EF322}</a:tableStyleId>
              </a:tblPr>
              <a:tblGrid>
                <a:gridCol w="1352289">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7" name="Título 2">
            <a:extLst>
              <a:ext uri="{FF2B5EF4-FFF2-40B4-BE49-F238E27FC236}">
                <a16:creationId xmlns:a16="http://schemas.microsoft.com/office/drawing/2014/main" id="{13428A6E-D0ED-5CF7-8662-E9E852DFFC4C}"/>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E29A32D1-7016-88C5-D4EB-C7935AB00A7B}"/>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417201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Rectángulo 544"/>
          <p:cNvSpPr/>
          <p:nvPr/>
        </p:nvSpPr>
        <p:spPr>
          <a:xfrm>
            <a:off x="10037265" y="9216103"/>
            <a:ext cx="1713931"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beq</a:t>
            </a:r>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a3,zero,return</a:t>
            </a:r>
          </a:p>
        </p:txBody>
      </p:sp>
      <p:sp>
        <p:nvSpPr>
          <p:cNvPr id="546" name="Rectángulo 545"/>
          <p:cNvSpPr/>
          <p:nvPr/>
        </p:nvSpPr>
        <p:spPr>
          <a:xfrm>
            <a:off x="11883522" y="9216102"/>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sub a3,a3,a4</a:t>
            </a:r>
          </a:p>
        </p:txBody>
      </p:sp>
      <p:sp>
        <p:nvSpPr>
          <p:cNvPr id="547" name="Rectángulo 546"/>
          <p:cNvSpPr/>
          <p:nvPr/>
        </p:nvSpPr>
        <p:spPr>
          <a:xfrm>
            <a:off x="13617664" y="9217312"/>
            <a:ext cx="1204176"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add a0,a0,a2</a:t>
            </a:r>
          </a:p>
        </p:txBody>
      </p:sp>
      <p:sp>
        <p:nvSpPr>
          <p:cNvPr id="548" name="Rectángulo 547"/>
          <p:cNvSpPr/>
          <p:nvPr/>
        </p:nvSpPr>
        <p:spPr>
          <a:xfrm>
            <a:off x="8578402" y="9216103"/>
            <a:ext cx="694421" cy="430887"/>
          </a:xfrm>
          <a:prstGeom prst="rect">
            <a:avLst/>
          </a:prstGeom>
        </p:spPr>
        <p:txBody>
          <a:bodyPr wrap="squar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a:p>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grpSp>
        <p:nvGrpSpPr>
          <p:cNvPr id="643" name="Grupo 642">
            <a:extLst>
              <a:ext uri="{FF2B5EF4-FFF2-40B4-BE49-F238E27FC236}">
                <a16:creationId xmlns:a16="http://schemas.microsoft.com/office/drawing/2014/main" id="{24B1647D-2745-4353-9C88-DC820CC63243}"/>
              </a:ext>
            </a:extLst>
          </p:cNvPr>
          <p:cNvGrpSpPr/>
          <p:nvPr/>
        </p:nvGrpSpPr>
        <p:grpSpPr>
          <a:xfrm>
            <a:off x="7298871" y="2893290"/>
            <a:ext cx="10477501" cy="6263480"/>
            <a:chOff x="428902" y="379891"/>
            <a:chExt cx="10961876" cy="5935772"/>
          </a:xfrm>
        </p:grpSpPr>
        <p:cxnSp>
          <p:nvCxnSpPr>
            <p:cNvPr id="644"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5"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6"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47"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48"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49"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50"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651"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652"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653" name="Straight Arrow Connector 18">
              <a:extLst>
                <a:ext uri="{FF2B5EF4-FFF2-40B4-BE49-F238E27FC236}">
                  <a16:creationId xmlns:a16="http://schemas.microsoft.com/office/drawing/2014/main" id="{A8F1DD08-DDD2-46AF-907D-38E1B1609D6D}"/>
                </a:ext>
              </a:extLst>
            </p:cNvPr>
            <p:cNvCxnSpPr>
              <a:stCxn id="650"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54"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55"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657"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658"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59"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0"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61"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62"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3"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4"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665"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66"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667"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668"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9"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70"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1"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2"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73"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674"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675"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676"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77"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78"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79"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80"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1"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82"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683"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684"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685"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686"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7"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8"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9"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0"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1"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2"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3"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4" name="Straight Arrow Connector 196">
              <a:extLst>
                <a:ext uri="{FF2B5EF4-FFF2-40B4-BE49-F238E27FC236}">
                  <a16:creationId xmlns:a16="http://schemas.microsoft.com/office/drawing/2014/main" id="{7D51A564-ABA0-4B0F-B840-D0E0A65DCCC4}"/>
                </a:ext>
              </a:extLst>
            </p:cNvPr>
            <p:cNvCxnSpPr>
              <a:endCxn id="652"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5"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96"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97"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698"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797"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799"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800"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801"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802"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803"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804"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805"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798"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699"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700"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701"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02"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03"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704"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705"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6"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7"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8"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9"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710"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711"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2"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3"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14"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715"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16"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717"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8"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9"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720"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721"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2"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3"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4"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5"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26"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727"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8"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9"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30"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31"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732"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733"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734"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735"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736"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737"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38"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739"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740"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1"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2"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3"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4"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5"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6"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7"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8"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49"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750"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751"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752"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753"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54"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755"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56"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757"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758"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59"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760"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761"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762"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763"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764"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765"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6"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7"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8"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9"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70"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71"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772"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773"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795"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796"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774"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793"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794"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775"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776" name="Straight Arrow Connector 428">
              <a:extLst>
                <a:ext uri="{FF2B5EF4-FFF2-40B4-BE49-F238E27FC236}">
                  <a16:creationId xmlns:a16="http://schemas.microsoft.com/office/drawing/2014/main" id="{DFD8D290-1DB3-4032-A1F4-ABF08D1C6173}"/>
                </a:ext>
              </a:extLst>
            </p:cNvPr>
            <p:cNvCxnSpPr>
              <a:endCxn id="647"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77"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78"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79"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80"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781"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782"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783"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784"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785"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86"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787"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88"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789"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90"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91"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92"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sp>
        <p:nvSpPr>
          <p:cNvPr id="850" name="Rounded Rectangle 34">
            <a:extLst>
              <a:ext uri="{FF2B5EF4-FFF2-40B4-BE49-F238E27FC236}">
                <a16:creationId xmlns:a16="http://schemas.microsoft.com/office/drawing/2014/main" id="{EB8190A1-D8D0-48F7-8F98-36357FA95ED2}"/>
              </a:ext>
            </a:extLst>
          </p:cNvPr>
          <p:cNvSpPr/>
          <p:nvPr/>
        </p:nvSpPr>
        <p:spPr>
          <a:xfrm>
            <a:off x="8175904" y="3627091"/>
            <a:ext cx="984444" cy="545978"/>
          </a:xfrm>
          <a:prstGeom prst="roundRect">
            <a:avLst/>
          </a:prstGeom>
          <a:solidFill>
            <a:schemeClr val="bg1">
              <a:lumMod val="85000"/>
            </a:schemeClr>
          </a:solidFill>
          <a:ln w="12700">
            <a:solidFill>
              <a:schemeClr val="bg1">
                <a:lumMod val="6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6" name="Marcador de texto 5">
            <a:extLst>
              <a:ext uri="{FF2B5EF4-FFF2-40B4-BE49-F238E27FC236}">
                <a16:creationId xmlns:a16="http://schemas.microsoft.com/office/drawing/2014/main" id="{BB54F3C8-A993-BBC3-9DBC-D85A879A502A}"/>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34</a:t>
            </a:fld>
            <a:endParaRPr lang="en-US" dirty="0"/>
          </a:p>
        </p:txBody>
      </p:sp>
      <p:cxnSp>
        <p:nvCxnSpPr>
          <p:cNvPr id="226" name="Conector recto 225"/>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27" name="Marcador de texto 9">
            <a:extLst>
              <a:ext uri="{FF2B5EF4-FFF2-40B4-BE49-F238E27FC236}">
                <a16:creationId xmlns:a16="http://schemas.microsoft.com/office/drawing/2014/main" id="{C9757756-885B-4FC6-BEF3-F85A27CC8E41}"/>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806" name="Grupo 805"/>
          <p:cNvGrpSpPr/>
          <p:nvPr/>
        </p:nvGrpSpPr>
        <p:grpSpPr>
          <a:xfrm>
            <a:off x="51106" y="1515923"/>
            <a:ext cx="7200000" cy="4500000"/>
            <a:chOff x="388555" y="1846004"/>
            <a:chExt cx="8640000" cy="5040000"/>
          </a:xfrm>
        </p:grpSpPr>
        <p:sp>
          <p:nvSpPr>
            <p:cNvPr id="807" name="Rectángulo 806"/>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808" name="Rectángulo 807"/>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809" name="Rectángulo 808"/>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10" name="Rectángulo 809"/>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811" name="Rectángulo 810"/>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12" name="Rectángulo 811"/>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13" name="Rectángulo 812"/>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14" name="Rectángulo 813"/>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15" name="Rectángulo 814"/>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816" name="Rectángulo 815"/>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817" name="Rectángulo 816"/>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818" name="Rectángulo 817"/>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819" name="Rectángulo 818"/>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820" name="Rectángulo 819"/>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821" name="Rectángulo 820"/>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822" name="Rectángulo 821"/>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823" name="Rectángulo 822"/>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824" name="Rectángulo 823"/>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825" name="Rectángulo 824"/>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826" name="Rectángulo 825"/>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endParaRPr lang="en-US" sz="1200" b="1" dirty="0">
                <a:solidFill>
                  <a:schemeClr val="accent1">
                    <a:lumMod val="50000"/>
                  </a:schemeClr>
                </a:solidFill>
                <a:latin typeface="Helvetica Condensed" panose="020B0606020202030204" pitchFamily="34" charset="0"/>
              </a:endParaRPr>
            </a:p>
          </p:txBody>
        </p:sp>
        <p:sp>
          <p:nvSpPr>
            <p:cNvPr id="827" name="Rectángulo 826"/>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828" name="Rectángulo 827"/>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829" name="Rectángulo 828"/>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830" name="Rectángulo 829"/>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831" name="Rectángulo 830"/>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832" name="Rectángulo 831"/>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833" name="Rectángulo 832"/>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834" name="Rectángulo 833"/>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835" name="Conector recto de flecha 834"/>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6" name="Conector recto de flecha 835"/>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7" name="Conector recto de flecha 836"/>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8" name="Conector recto de flecha 837"/>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9" name="Conector recto 838"/>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840" name="Rectángulo 839"/>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841" name="Conector recto de flecha 840"/>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42" name="Conector recto 841"/>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843" name="Rectángulo 842"/>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844" name="Rectángulo 843"/>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845" name="Rectángulo 844"/>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846" name="Conector recto de flecha 845"/>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47" name="Conector recto de flecha 846"/>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48" name="Conector recto de flecha 847"/>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49" name="Rectángulo 848"/>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220" name="Tabla 551">
            <a:extLst>
              <a:ext uri="{FF2B5EF4-FFF2-40B4-BE49-F238E27FC236}">
                <a16:creationId xmlns:a16="http://schemas.microsoft.com/office/drawing/2014/main" id="{6CFCFD64-474D-4756-AC37-5D11C3710EC9}"/>
              </a:ext>
            </a:extLst>
          </p:cNvPr>
          <p:cNvGraphicFramePr>
            <a:graphicFrameLocks noGrp="1"/>
          </p:cNvGraphicFramePr>
          <p:nvPr>
            <p:extLst>
              <p:ext uri="{D42A27DB-BD31-4B8C-83A1-F6EECF244321}">
                <p14:modId xmlns:p14="http://schemas.microsoft.com/office/powerpoint/2010/main" val="2049888657"/>
              </p:ext>
            </p:extLst>
          </p:nvPr>
        </p:nvGraphicFramePr>
        <p:xfrm>
          <a:off x="5714669" y="6540595"/>
          <a:ext cx="1352289" cy="1463040"/>
        </p:xfrm>
        <a:graphic>
          <a:graphicData uri="http://schemas.openxmlformats.org/drawingml/2006/table">
            <a:tbl>
              <a:tblPr firstRow="1" bandRow="1">
                <a:tableStyleId>{F5AB1C69-6EDB-4FF4-983F-18BD219EF322}</a:tableStyleId>
              </a:tblPr>
              <a:tblGrid>
                <a:gridCol w="1352289">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7" name="Título 2">
            <a:extLst>
              <a:ext uri="{FF2B5EF4-FFF2-40B4-BE49-F238E27FC236}">
                <a16:creationId xmlns:a16="http://schemas.microsoft.com/office/drawing/2014/main" id="{7A959C7A-A8EB-0795-475C-BF9C56D1F15F}"/>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2CEAABD9-29C2-F2A1-7FE7-92C0CC6386AF}"/>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410895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Rectángulo 545"/>
          <p:cNvSpPr/>
          <p:nvPr/>
        </p:nvSpPr>
        <p:spPr>
          <a:xfrm>
            <a:off x="11786475" y="9228655"/>
            <a:ext cx="1713931"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beq</a:t>
            </a:r>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a3,zero,return</a:t>
            </a:r>
          </a:p>
        </p:txBody>
      </p:sp>
      <p:sp>
        <p:nvSpPr>
          <p:cNvPr id="547" name="Rectángulo 546"/>
          <p:cNvSpPr/>
          <p:nvPr/>
        </p:nvSpPr>
        <p:spPr>
          <a:xfrm>
            <a:off x="13632732" y="9228654"/>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sub a3,a3,a4</a:t>
            </a:r>
          </a:p>
        </p:txBody>
      </p:sp>
      <p:sp>
        <p:nvSpPr>
          <p:cNvPr id="548" name="Rectángulo 547"/>
          <p:cNvSpPr/>
          <p:nvPr/>
        </p:nvSpPr>
        <p:spPr>
          <a:xfrm>
            <a:off x="15443973" y="9215451"/>
            <a:ext cx="1204176"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add a0,a0,a2</a:t>
            </a:r>
          </a:p>
        </p:txBody>
      </p:sp>
      <p:sp>
        <p:nvSpPr>
          <p:cNvPr id="549" name="Rectángulo 548"/>
          <p:cNvSpPr/>
          <p:nvPr/>
        </p:nvSpPr>
        <p:spPr>
          <a:xfrm>
            <a:off x="10560988" y="9241534"/>
            <a:ext cx="439544" cy="430887"/>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a:p>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552" name="Rectángulo 551"/>
          <p:cNvSpPr/>
          <p:nvPr/>
        </p:nvSpPr>
        <p:spPr>
          <a:xfrm>
            <a:off x="8631837" y="9215541"/>
            <a:ext cx="1034257"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j multiply</a:t>
            </a:r>
          </a:p>
        </p:txBody>
      </p:sp>
      <p:grpSp>
        <p:nvGrpSpPr>
          <p:cNvPr id="599" name="Grupo 598">
            <a:extLst>
              <a:ext uri="{FF2B5EF4-FFF2-40B4-BE49-F238E27FC236}">
                <a16:creationId xmlns:a16="http://schemas.microsoft.com/office/drawing/2014/main" id="{24B1647D-2745-4353-9C88-DC820CC63243}"/>
              </a:ext>
            </a:extLst>
          </p:cNvPr>
          <p:cNvGrpSpPr/>
          <p:nvPr/>
        </p:nvGrpSpPr>
        <p:grpSpPr>
          <a:xfrm>
            <a:off x="7298871" y="2906169"/>
            <a:ext cx="10477501" cy="6263480"/>
            <a:chOff x="428902" y="379891"/>
            <a:chExt cx="10961876" cy="5935772"/>
          </a:xfrm>
        </p:grpSpPr>
        <p:cxnSp>
          <p:nvCxnSpPr>
            <p:cNvPr id="600"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01"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02"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03"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04"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05"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06"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607"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608"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609" name="Straight Arrow Connector 18">
              <a:extLst>
                <a:ext uri="{FF2B5EF4-FFF2-40B4-BE49-F238E27FC236}">
                  <a16:creationId xmlns:a16="http://schemas.microsoft.com/office/drawing/2014/main" id="{A8F1DD08-DDD2-46AF-907D-38E1B1609D6D}"/>
                </a:ext>
              </a:extLst>
            </p:cNvPr>
            <p:cNvCxnSpPr>
              <a:stCxn id="606"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0"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1"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613"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614"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5"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6"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17"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18"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9"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0"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621"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2"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623"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624"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5"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6"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7"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8"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9"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630"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631"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632"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33"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34"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35"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36"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37"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38"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639"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640"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641"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642"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3"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4"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5"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6"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7"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8"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49"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50" name="Straight Arrow Connector 196">
              <a:extLst>
                <a:ext uri="{FF2B5EF4-FFF2-40B4-BE49-F238E27FC236}">
                  <a16:creationId xmlns:a16="http://schemas.microsoft.com/office/drawing/2014/main" id="{7D51A564-ABA0-4B0F-B840-D0E0A65DCCC4}"/>
                </a:ext>
              </a:extLst>
            </p:cNvPr>
            <p:cNvCxnSpPr>
              <a:endCxn id="608"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51"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52"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53"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654"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753"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755"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756"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757"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758"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759"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760"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761"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754"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655"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56"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57"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58"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59"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660"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61"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2"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3"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4"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65"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66"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667"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68"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69"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70"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671"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72"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673"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4"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5"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676"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677"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8"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79"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0"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1"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82"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683"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4"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5"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6"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87"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688"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689"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690"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691"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692"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693"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94"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695"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696"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7"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8"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9"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0"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1"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02"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03"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04"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05"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706"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707"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708"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709"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10"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711"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12"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713"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714"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15"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716"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717"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718"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719"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720"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721"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2"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3"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4"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5"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26"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27"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728"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729"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751"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752"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730"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749"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750"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731"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732" name="Straight Arrow Connector 428">
              <a:extLst>
                <a:ext uri="{FF2B5EF4-FFF2-40B4-BE49-F238E27FC236}">
                  <a16:creationId xmlns:a16="http://schemas.microsoft.com/office/drawing/2014/main" id="{DFD8D290-1DB3-4032-A1F4-ABF08D1C6173}"/>
                </a:ext>
              </a:extLst>
            </p:cNvPr>
            <p:cNvCxnSpPr>
              <a:endCxn id="603"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33"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34"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35"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36"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737"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738"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739"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740"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741"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2"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743"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4"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745"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6"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47"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48"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sp>
        <p:nvSpPr>
          <p:cNvPr id="969" name="Rounded Rectangle 34">
            <a:extLst>
              <a:ext uri="{FF2B5EF4-FFF2-40B4-BE49-F238E27FC236}">
                <a16:creationId xmlns:a16="http://schemas.microsoft.com/office/drawing/2014/main" id="{EB8190A1-D8D0-48F7-8F98-36357FA95ED2}"/>
              </a:ext>
            </a:extLst>
          </p:cNvPr>
          <p:cNvSpPr/>
          <p:nvPr/>
        </p:nvSpPr>
        <p:spPr>
          <a:xfrm>
            <a:off x="8175904" y="3639970"/>
            <a:ext cx="984444" cy="545978"/>
          </a:xfrm>
          <a:prstGeom prst="roundRect">
            <a:avLst/>
          </a:prstGeom>
          <a:solidFill>
            <a:schemeClr val="bg1">
              <a:lumMod val="85000"/>
            </a:schemeClr>
          </a:solidFill>
          <a:ln w="12700">
            <a:solidFill>
              <a:schemeClr val="bg1">
                <a:lumMod val="6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5" name="Marcador de contenido 4">
            <a:extLst>
              <a:ext uri="{FF2B5EF4-FFF2-40B4-BE49-F238E27FC236}">
                <a16:creationId xmlns:a16="http://schemas.microsoft.com/office/drawing/2014/main" id="{1458CC38-B1FA-C324-0B0D-743069AD6A7A}"/>
              </a:ext>
            </a:extLst>
          </p:cNvPr>
          <p:cNvSpPr>
            <a:spLocks noGrp="1"/>
          </p:cNvSpPr>
          <p:nvPr>
            <p:ph sz="quarter" idx="12"/>
          </p:nvPr>
        </p:nvSpPr>
        <p:spPr/>
        <p:txBody>
          <a:bodyPr/>
          <a:lstStyle/>
          <a:p>
            <a:endParaRPr lang="es-MX"/>
          </a:p>
        </p:txBody>
      </p:sp>
      <p:sp>
        <p:nvSpPr>
          <p:cNvPr id="6" name="Marcador de texto 5">
            <a:extLst>
              <a:ext uri="{FF2B5EF4-FFF2-40B4-BE49-F238E27FC236}">
                <a16:creationId xmlns:a16="http://schemas.microsoft.com/office/drawing/2014/main" id="{8B5E4AC1-84C0-A989-6B75-9ECF07A30880}"/>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35</a:t>
            </a:fld>
            <a:endParaRPr lang="en-US" dirty="0"/>
          </a:p>
        </p:txBody>
      </p:sp>
      <p:cxnSp>
        <p:nvCxnSpPr>
          <p:cNvPr id="221" name="Conector recto 220"/>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26" name="Marcador de texto 9">
            <a:extLst>
              <a:ext uri="{FF2B5EF4-FFF2-40B4-BE49-F238E27FC236}">
                <a16:creationId xmlns:a16="http://schemas.microsoft.com/office/drawing/2014/main" id="{C40272B6-CF54-4AB3-8C8F-75E9A52E792B}"/>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925" name="Grupo 924"/>
          <p:cNvGrpSpPr/>
          <p:nvPr/>
        </p:nvGrpSpPr>
        <p:grpSpPr>
          <a:xfrm>
            <a:off x="51106" y="1515923"/>
            <a:ext cx="7200000" cy="4500000"/>
            <a:chOff x="388555" y="1846004"/>
            <a:chExt cx="8640000" cy="5040000"/>
          </a:xfrm>
        </p:grpSpPr>
        <p:sp>
          <p:nvSpPr>
            <p:cNvPr id="926" name="Rectángulo 925"/>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927" name="Rectángulo 926"/>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928" name="Rectángulo 927"/>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929" name="Rectángulo 928"/>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930" name="Rectángulo 929"/>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931" name="Rectángulo 930"/>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932" name="Rectángulo 931"/>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933" name="Rectángulo 932"/>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934" name="Rectángulo 933"/>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935" name="Rectángulo 934"/>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936" name="Rectángulo 935"/>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937" name="Rectángulo 936"/>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938" name="Rectángulo 937"/>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939" name="Rectángulo 938"/>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940" name="Rectángulo 939"/>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941" name="Rectángulo 940"/>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942" name="Rectángulo 941"/>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943" name="Rectángulo 942"/>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944" name="Rectángulo 943"/>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945" name="Rectángulo 944"/>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endParaRPr lang="en-US" sz="1200" b="1" dirty="0">
                <a:solidFill>
                  <a:schemeClr val="accent1">
                    <a:lumMod val="50000"/>
                  </a:schemeClr>
                </a:solidFill>
                <a:latin typeface="Helvetica Condensed" panose="020B0606020202030204" pitchFamily="34" charset="0"/>
              </a:endParaRPr>
            </a:p>
          </p:txBody>
        </p:sp>
        <p:sp>
          <p:nvSpPr>
            <p:cNvPr id="946" name="Rectángulo 945"/>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947" name="Rectángulo 946"/>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948" name="Rectángulo 947"/>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949" name="Rectángulo 948"/>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950" name="Rectángulo 949"/>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951" name="Rectángulo 950"/>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952" name="Rectángulo 951"/>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953" name="Rectángulo 952"/>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954" name="Conector recto de flecha 953"/>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55" name="Conector recto de flecha 954"/>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56" name="Conector recto de flecha 955"/>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57" name="Conector recto de flecha 956"/>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58" name="Conector recto 957"/>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959" name="Rectángulo 958"/>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960" name="Conector recto de flecha 959"/>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61" name="Conector recto 960"/>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962" name="Rectángulo 961"/>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963" name="Rectángulo 962"/>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964" name="Rectángulo 963"/>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965" name="Conector recto de flecha 964"/>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66" name="Conector recto de flecha 965"/>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67" name="Conector recto de flecha 966"/>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68" name="Rectángulo 967"/>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224" name="Tabla 551">
            <a:extLst>
              <a:ext uri="{FF2B5EF4-FFF2-40B4-BE49-F238E27FC236}">
                <a16:creationId xmlns:a16="http://schemas.microsoft.com/office/drawing/2014/main" id="{7135EBDA-A9FB-4B38-9445-9FB7207C9B3B}"/>
              </a:ext>
            </a:extLst>
          </p:cNvPr>
          <p:cNvGraphicFramePr>
            <a:graphicFrameLocks noGrp="1"/>
          </p:cNvGraphicFramePr>
          <p:nvPr>
            <p:extLst>
              <p:ext uri="{D42A27DB-BD31-4B8C-83A1-F6EECF244321}">
                <p14:modId xmlns:p14="http://schemas.microsoft.com/office/powerpoint/2010/main" val="2049888657"/>
              </p:ext>
            </p:extLst>
          </p:nvPr>
        </p:nvGraphicFramePr>
        <p:xfrm>
          <a:off x="5714669" y="6540595"/>
          <a:ext cx="1352289" cy="1463040"/>
        </p:xfrm>
        <a:graphic>
          <a:graphicData uri="http://schemas.openxmlformats.org/drawingml/2006/table">
            <a:tbl>
              <a:tblPr firstRow="1" bandRow="1">
                <a:tableStyleId>{F5AB1C69-6EDB-4FF4-983F-18BD219EF322}</a:tableStyleId>
              </a:tblPr>
              <a:tblGrid>
                <a:gridCol w="1352289">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7" name="Título 2">
            <a:extLst>
              <a:ext uri="{FF2B5EF4-FFF2-40B4-BE49-F238E27FC236}">
                <a16:creationId xmlns:a16="http://schemas.microsoft.com/office/drawing/2014/main" id="{01A9393E-1EA0-4AE1-292E-D8C66D37DD30}"/>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9B8FA23A-6B72-793B-04EF-BECA6FC232D4}"/>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317427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Rectángulo 789"/>
          <p:cNvSpPr/>
          <p:nvPr/>
        </p:nvSpPr>
        <p:spPr>
          <a:xfrm>
            <a:off x="13578758" y="9190267"/>
            <a:ext cx="1713931"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beq</a:t>
            </a:r>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a3,zero,return</a:t>
            </a:r>
          </a:p>
        </p:txBody>
      </p:sp>
      <p:sp>
        <p:nvSpPr>
          <p:cNvPr id="791" name="Rectángulo 790"/>
          <p:cNvSpPr/>
          <p:nvPr/>
        </p:nvSpPr>
        <p:spPr>
          <a:xfrm>
            <a:off x="15368743" y="9190266"/>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sub a3,a3,a4</a:t>
            </a:r>
          </a:p>
        </p:txBody>
      </p:sp>
      <p:sp>
        <p:nvSpPr>
          <p:cNvPr id="792" name="Rectángulo 791"/>
          <p:cNvSpPr/>
          <p:nvPr/>
        </p:nvSpPr>
        <p:spPr>
          <a:xfrm>
            <a:off x="16844673" y="9177152"/>
            <a:ext cx="1204176"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add a0,a0,a2</a:t>
            </a:r>
          </a:p>
        </p:txBody>
      </p:sp>
      <p:sp>
        <p:nvSpPr>
          <p:cNvPr id="1049" name="Rectángulo 1048"/>
          <p:cNvSpPr/>
          <p:nvPr/>
        </p:nvSpPr>
        <p:spPr>
          <a:xfrm>
            <a:off x="12218480" y="9190265"/>
            <a:ext cx="439544" cy="430887"/>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a:p>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1050" name="Rectángulo 1049"/>
          <p:cNvSpPr/>
          <p:nvPr/>
        </p:nvSpPr>
        <p:spPr>
          <a:xfrm>
            <a:off x="10313567" y="9177151"/>
            <a:ext cx="1034257" cy="430887"/>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j multiply</a:t>
            </a:r>
          </a:p>
          <a:p>
            <a:endPar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endParaRPr>
          </a:p>
        </p:txBody>
      </p:sp>
      <p:sp>
        <p:nvSpPr>
          <p:cNvPr id="1051" name="Rectángulo 1050"/>
          <p:cNvSpPr/>
          <p:nvPr/>
        </p:nvSpPr>
        <p:spPr>
          <a:xfrm>
            <a:off x="8562014" y="9177885"/>
            <a:ext cx="609462" cy="430887"/>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jr</a:t>
            </a:r>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 ra</a:t>
            </a:r>
          </a:p>
          <a:p>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grpSp>
        <p:nvGrpSpPr>
          <p:cNvPr id="264" name="Grupo 263"/>
          <p:cNvGrpSpPr/>
          <p:nvPr/>
        </p:nvGrpSpPr>
        <p:grpSpPr>
          <a:xfrm>
            <a:off x="7262003" y="1247760"/>
            <a:ext cx="4366472" cy="1698154"/>
            <a:chOff x="92252" y="2766399"/>
            <a:chExt cx="8732944" cy="3137710"/>
          </a:xfrm>
        </p:grpSpPr>
        <p:sp>
          <p:nvSpPr>
            <p:cNvPr id="265" name="Rectángulo 264"/>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66" name="Rectángulo 265"/>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67" name="Elipse 266"/>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00</a:t>
              </a:r>
            </a:p>
          </p:txBody>
        </p:sp>
        <p:sp>
          <p:nvSpPr>
            <p:cNvPr id="268" name="Elipse 267"/>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01</a:t>
              </a:r>
            </a:p>
          </p:txBody>
        </p:sp>
        <p:sp>
          <p:nvSpPr>
            <p:cNvPr id="269" name="Elipse 268"/>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70" name="Elipse 269"/>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11</a:t>
              </a:r>
            </a:p>
          </p:txBody>
        </p:sp>
        <p:sp>
          <p:nvSpPr>
            <p:cNvPr id="271" name="Arco 270"/>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72" name="Arco 271"/>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73" name="Arco 272"/>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74" name="Arco 273"/>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75" name="Arco 274"/>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76" name="Arco 275"/>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77" name="Rectángulo 276"/>
            <p:cNvSpPr/>
            <p:nvPr/>
          </p:nvSpPr>
          <p:spPr>
            <a:xfrm>
              <a:off x="1767478" y="279230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78" name="Rectángulo 277"/>
            <p:cNvSpPr/>
            <p:nvPr/>
          </p:nvSpPr>
          <p:spPr>
            <a:xfrm>
              <a:off x="3859084" y="279229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79" name="Rectángulo 278"/>
            <p:cNvSpPr/>
            <p:nvPr/>
          </p:nvSpPr>
          <p:spPr>
            <a:xfrm>
              <a:off x="6121892" y="279229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80" name="Rectángulo 279"/>
            <p:cNvSpPr/>
            <p:nvPr/>
          </p:nvSpPr>
          <p:spPr>
            <a:xfrm>
              <a:off x="1886100" y="535086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81" name="Rectángulo 280"/>
            <p:cNvSpPr/>
            <p:nvPr/>
          </p:nvSpPr>
          <p:spPr>
            <a:xfrm>
              <a:off x="3907936" y="5344284"/>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82" name="Rectángulo 281"/>
            <p:cNvSpPr/>
            <p:nvPr/>
          </p:nvSpPr>
          <p:spPr>
            <a:xfrm>
              <a:off x="6000636" y="533440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83" name="Arco 282"/>
            <p:cNvSpPr/>
            <p:nvPr/>
          </p:nvSpPr>
          <p:spPr>
            <a:xfrm rot="2376991" flipV="1">
              <a:off x="256858" y="4163110"/>
              <a:ext cx="536414" cy="516491"/>
            </a:xfrm>
            <a:prstGeom prst="arc">
              <a:avLst>
                <a:gd name="adj1" fmla="val 5860148"/>
                <a:gd name="adj2" fmla="val 21336027"/>
              </a:avLst>
            </a:prstGeom>
            <a:ln w="28575" cap="flat" cmpd="sng" algn="ctr">
              <a:solidFill>
                <a:srgbClr val="0000F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84" name="Rectángulo 283"/>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85" name="Arco 284"/>
            <p:cNvSpPr/>
            <p:nvPr/>
          </p:nvSpPr>
          <p:spPr>
            <a:xfrm rot="2376991" flipH="1">
              <a:off x="8038420" y="4012822"/>
              <a:ext cx="562904" cy="539129"/>
            </a:xfrm>
            <a:prstGeom prst="arc">
              <a:avLst>
                <a:gd name="adj1" fmla="val 5860148"/>
                <a:gd name="adj2" fmla="val 20981747"/>
              </a:avLst>
            </a:prstGeom>
            <a:ln w="28575" cap="flat" cmpd="sng" algn="ctr">
              <a:solidFill>
                <a:srgbClr val="CC3300"/>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86" name="Rectángulo 285"/>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87" name="Rectángulo 286"/>
            <p:cNvSpPr/>
            <p:nvPr/>
          </p:nvSpPr>
          <p:spPr>
            <a:xfrm>
              <a:off x="92252" y="2792299"/>
              <a:ext cx="1661354"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NO TAKEN</a:t>
              </a:r>
            </a:p>
          </p:txBody>
        </p:sp>
        <p:sp>
          <p:nvSpPr>
            <p:cNvPr id="288" name="Rectángulo 287"/>
            <p:cNvSpPr/>
            <p:nvPr/>
          </p:nvSpPr>
          <p:spPr>
            <a:xfrm>
              <a:off x="7619096" y="2800782"/>
              <a:ext cx="1206100"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TAKEN</a:t>
              </a:r>
            </a:p>
          </p:txBody>
        </p:sp>
      </p:grpSp>
      <p:grpSp>
        <p:nvGrpSpPr>
          <p:cNvPr id="452" name="Grupo 451">
            <a:extLst>
              <a:ext uri="{FF2B5EF4-FFF2-40B4-BE49-F238E27FC236}">
                <a16:creationId xmlns:a16="http://schemas.microsoft.com/office/drawing/2014/main" id="{24B1647D-2745-4353-9C88-DC820CC63243}"/>
              </a:ext>
            </a:extLst>
          </p:cNvPr>
          <p:cNvGrpSpPr/>
          <p:nvPr/>
        </p:nvGrpSpPr>
        <p:grpSpPr>
          <a:xfrm>
            <a:off x="7298871" y="2867532"/>
            <a:ext cx="10477501" cy="6263480"/>
            <a:chOff x="428902" y="379891"/>
            <a:chExt cx="10961876" cy="5935772"/>
          </a:xfrm>
        </p:grpSpPr>
        <p:cxnSp>
          <p:nvCxnSpPr>
            <p:cNvPr id="453"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4"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55"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56"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457"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458"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459"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460"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461"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462" name="Straight Arrow Connector 18">
              <a:extLst>
                <a:ext uri="{FF2B5EF4-FFF2-40B4-BE49-F238E27FC236}">
                  <a16:creationId xmlns:a16="http://schemas.microsoft.com/office/drawing/2014/main" id="{A8F1DD08-DDD2-46AF-907D-38E1B1609D6D}"/>
                </a:ext>
              </a:extLst>
            </p:cNvPr>
            <p:cNvCxnSpPr>
              <a:stCxn id="459"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3"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4"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465"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466"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7"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8"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69"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70"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71"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72"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473"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74"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475"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476"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77"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78"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9"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0"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81"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482"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483"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484"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85"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86"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87"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88"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9"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90"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491"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492"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493"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494"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5"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6"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7"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98"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99"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0"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1"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2" name="Straight Arrow Connector 196">
              <a:extLst>
                <a:ext uri="{FF2B5EF4-FFF2-40B4-BE49-F238E27FC236}">
                  <a16:creationId xmlns:a16="http://schemas.microsoft.com/office/drawing/2014/main" id="{7D51A564-ABA0-4B0F-B840-D0E0A65DCCC4}"/>
                </a:ext>
              </a:extLst>
            </p:cNvPr>
            <p:cNvCxnSpPr>
              <a:endCxn id="461"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3"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05"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06"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507"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606"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608"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09"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10"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11"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612"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613"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614"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607"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508"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510"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1"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12"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513"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514"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5"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6"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7"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8"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519"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520"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1"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2"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23"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24"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25"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26"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7"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8"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29"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30"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1"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2"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3"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4"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35"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536"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7"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8"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9"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0"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541"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542"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543"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544"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545"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546"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7"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548"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549"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50"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51"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52"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53"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54"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5"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6"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7"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58"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559"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560"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561"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562"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63"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564"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65"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566"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567"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68"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569"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570"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571"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572"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573"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574"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75"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76"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77"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78"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79"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80"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581"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582"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604"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05"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583"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602"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03"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584"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585" name="Straight Arrow Connector 428">
              <a:extLst>
                <a:ext uri="{FF2B5EF4-FFF2-40B4-BE49-F238E27FC236}">
                  <a16:creationId xmlns:a16="http://schemas.microsoft.com/office/drawing/2014/main" id="{DFD8D290-1DB3-4032-A1F4-ABF08D1C6173}"/>
                </a:ext>
              </a:extLst>
            </p:cNvPr>
            <p:cNvCxnSpPr>
              <a:endCxn id="456"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86"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87"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88"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89"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590"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591"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592"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593"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594"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95"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596"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97"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598"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99"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00"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01"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sp>
        <p:nvSpPr>
          <p:cNvPr id="615" name="Rounded Rectangle 34">
            <a:extLst>
              <a:ext uri="{FF2B5EF4-FFF2-40B4-BE49-F238E27FC236}">
                <a16:creationId xmlns:a16="http://schemas.microsoft.com/office/drawing/2014/main" id="{EB8190A1-D8D0-48F7-8F98-36357FA95ED2}"/>
              </a:ext>
            </a:extLst>
          </p:cNvPr>
          <p:cNvSpPr/>
          <p:nvPr/>
        </p:nvSpPr>
        <p:spPr>
          <a:xfrm>
            <a:off x="8175904" y="3601333"/>
            <a:ext cx="984444" cy="545978"/>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6" name="Marcador de texto 5">
            <a:extLst>
              <a:ext uri="{FF2B5EF4-FFF2-40B4-BE49-F238E27FC236}">
                <a16:creationId xmlns:a16="http://schemas.microsoft.com/office/drawing/2014/main" id="{277F1181-5896-2E2C-D473-E435DA81817C}"/>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36</a:t>
            </a:fld>
            <a:endParaRPr lang="en-US" dirty="0"/>
          </a:p>
        </p:txBody>
      </p:sp>
      <p:cxnSp>
        <p:nvCxnSpPr>
          <p:cNvPr id="292" name="Conector recto 291"/>
          <p:cNvCxnSpPr/>
          <p:nvPr/>
        </p:nvCxnSpPr>
        <p:spPr>
          <a:xfrm>
            <a:off x="5428614" y="6346445"/>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93" name="Marcador de texto 9">
            <a:extLst>
              <a:ext uri="{FF2B5EF4-FFF2-40B4-BE49-F238E27FC236}">
                <a16:creationId xmlns:a16="http://schemas.microsoft.com/office/drawing/2014/main" id="{BE2FCFF8-F1CD-403E-AD00-5CAFA97CAE65}"/>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220" name="Grupo 219"/>
          <p:cNvGrpSpPr/>
          <p:nvPr/>
        </p:nvGrpSpPr>
        <p:grpSpPr>
          <a:xfrm>
            <a:off x="51106" y="1515923"/>
            <a:ext cx="7200000" cy="4500000"/>
            <a:chOff x="388555" y="1846004"/>
            <a:chExt cx="8640000" cy="5040000"/>
          </a:xfrm>
        </p:grpSpPr>
        <p:sp>
          <p:nvSpPr>
            <p:cNvPr id="221" name="Rectángulo 220"/>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22" name="Rectángulo 221"/>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223" name="Rectángulo 222"/>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224" name="Rectángulo 223"/>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225" name="Rectángulo 224"/>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226" name="Rectángulo 225"/>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0xh0090</a:t>
              </a:r>
            </a:p>
          </p:txBody>
        </p:sp>
        <p:sp>
          <p:nvSpPr>
            <p:cNvPr id="227" name="Rectángulo 226"/>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228" name="Rectángulo 227"/>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229" name="Rectángulo 228"/>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230" name="Rectángulo 229"/>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231" name="Rectángulo 230"/>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232" name="Rectángulo 231"/>
            <p:cNvSpPr/>
            <p:nvPr/>
          </p:nvSpPr>
          <p:spPr>
            <a:xfrm>
              <a:off x="5372171"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233" name="Rectángulo 232"/>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00</a:t>
              </a:r>
            </a:p>
          </p:txBody>
        </p:sp>
        <p:sp>
          <p:nvSpPr>
            <p:cNvPr id="234" name="Rectángulo 233"/>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235" name="Rectángulo 234"/>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236" name="Rectángulo 235"/>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237" name="Rectángulo 236"/>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238" name="Rectángulo 237"/>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239" name="Rectángulo 238"/>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240" name="Rectángulo 239"/>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0xh00000098</a:t>
              </a:r>
            </a:p>
          </p:txBody>
        </p:sp>
        <p:sp>
          <p:nvSpPr>
            <p:cNvPr id="241" name="Rectángulo 240"/>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242" name="Rectángulo 241"/>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243" name="Rectángulo 242"/>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244" name="Rectángulo 243"/>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245" name="Rectángulo 244"/>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246" name="Rectángulo 245"/>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247" name="Rectángulo 246"/>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248" name="Rectángulo 247"/>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249" name="Conector recto de flecha 248"/>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0" name="Conector recto de flecha 249"/>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1" name="Conector recto de flecha 250"/>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2" name="Conector recto de flecha 251"/>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3" name="Conector recto 252"/>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254" name="Rectángulo 253"/>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255" name="Conector recto de flecha 254"/>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6" name="Conector recto 255"/>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257" name="Rectángulo 256"/>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258" name="Rectángulo 257"/>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259" name="Rectángulo 258"/>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260" name="Conector recto de flecha 259"/>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1" name="Conector recto de flecha 260"/>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2" name="Conector recto de flecha 261"/>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3" name="Rectángulo 262"/>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295" name="Tabla 551">
            <a:extLst>
              <a:ext uri="{FF2B5EF4-FFF2-40B4-BE49-F238E27FC236}">
                <a16:creationId xmlns:a16="http://schemas.microsoft.com/office/drawing/2014/main" id="{AD352F54-7B23-406A-A3A0-67D1F9E6067B}"/>
              </a:ext>
            </a:extLst>
          </p:cNvPr>
          <p:cNvGraphicFramePr>
            <a:graphicFrameLocks noGrp="1"/>
          </p:cNvGraphicFramePr>
          <p:nvPr>
            <p:extLst>
              <p:ext uri="{D42A27DB-BD31-4B8C-83A1-F6EECF244321}">
                <p14:modId xmlns:p14="http://schemas.microsoft.com/office/powerpoint/2010/main" val="994804156"/>
              </p:ext>
            </p:extLst>
          </p:nvPr>
        </p:nvGraphicFramePr>
        <p:xfrm>
          <a:off x="5714669" y="6540595"/>
          <a:ext cx="1831691" cy="1463040"/>
        </p:xfrm>
        <a:graphic>
          <a:graphicData uri="http://schemas.openxmlformats.org/drawingml/2006/table">
            <a:tbl>
              <a:tblPr firstRow="1" bandRow="1">
                <a:tableStyleId>{F5AB1C69-6EDB-4FF4-983F-18BD219EF322}</a:tableStyleId>
              </a:tblPr>
              <a:tblGrid>
                <a:gridCol w="1831691">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b="1" kern="1200" baseline="0" dirty="0">
                          <a:solidFill>
                            <a:srgbClr val="C00000"/>
                          </a:solidFill>
                          <a:latin typeface="Courier" panose="02060409020205020404" pitchFamily="49" charset="0"/>
                          <a:ea typeface="A-OTF Shin Go Pro L" panose="020B0300000000000000" pitchFamily="34" charset="-128"/>
                          <a:cs typeface="A-OTF Gothic BBB Pro Medium" panose="020B0400000000000000" pitchFamily="34" charset="-128"/>
                        </a:rPr>
                        <a:t>a0 = 0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7" name="Título 2">
            <a:extLst>
              <a:ext uri="{FF2B5EF4-FFF2-40B4-BE49-F238E27FC236}">
                <a16:creationId xmlns:a16="http://schemas.microsoft.com/office/drawing/2014/main" id="{CD71EBF0-0A67-7AB7-1918-573C9754507F}"/>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7F2893ED-7FB1-C77E-FCDF-1FAA03E05A5A}"/>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414257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ángulo 220"/>
          <p:cNvSpPr/>
          <p:nvPr/>
        </p:nvSpPr>
        <p:spPr>
          <a:xfrm>
            <a:off x="15254604" y="9202909"/>
            <a:ext cx="1713931"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beq</a:t>
            </a:r>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a3,zero,return</a:t>
            </a:r>
          </a:p>
        </p:txBody>
      </p:sp>
      <p:sp>
        <p:nvSpPr>
          <p:cNvPr id="222" name="Rectángulo 221"/>
          <p:cNvSpPr/>
          <p:nvPr/>
        </p:nvSpPr>
        <p:spPr>
          <a:xfrm>
            <a:off x="16879489" y="9202908"/>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sub a3,a3,a4</a:t>
            </a:r>
          </a:p>
        </p:txBody>
      </p:sp>
      <p:sp>
        <p:nvSpPr>
          <p:cNvPr id="224" name="Rectángulo 223"/>
          <p:cNvSpPr/>
          <p:nvPr/>
        </p:nvSpPr>
        <p:spPr>
          <a:xfrm>
            <a:off x="12218480" y="9216023"/>
            <a:ext cx="1034257" cy="430887"/>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j multiply</a:t>
            </a:r>
          </a:p>
          <a:p>
            <a:endPar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endParaRPr>
          </a:p>
        </p:txBody>
      </p:sp>
      <p:sp>
        <p:nvSpPr>
          <p:cNvPr id="225" name="Rectángulo 224"/>
          <p:cNvSpPr/>
          <p:nvPr/>
        </p:nvSpPr>
        <p:spPr>
          <a:xfrm>
            <a:off x="10453267" y="9202909"/>
            <a:ext cx="694421"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 </a:t>
            </a:r>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jr</a:t>
            </a:r>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 ra</a:t>
            </a:r>
          </a:p>
        </p:txBody>
      </p:sp>
      <p:sp>
        <p:nvSpPr>
          <p:cNvPr id="226" name="Rectángulo 225"/>
          <p:cNvSpPr/>
          <p:nvPr/>
        </p:nvSpPr>
        <p:spPr>
          <a:xfrm>
            <a:off x="8892214" y="9203643"/>
            <a:ext cx="439544"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xxx</a:t>
            </a:r>
          </a:p>
        </p:txBody>
      </p:sp>
      <p:grpSp>
        <p:nvGrpSpPr>
          <p:cNvPr id="247" name="Grupo 246"/>
          <p:cNvGrpSpPr/>
          <p:nvPr/>
        </p:nvGrpSpPr>
        <p:grpSpPr>
          <a:xfrm>
            <a:off x="7262003" y="1273518"/>
            <a:ext cx="4366472" cy="1698154"/>
            <a:chOff x="92252" y="2766399"/>
            <a:chExt cx="8732944" cy="3137710"/>
          </a:xfrm>
        </p:grpSpPr>
        <p:sp>
          <p:nvSpPr>
            <p:cNvPr id="248" name="Rectángulo 24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49" name="Rectángulo 24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50" name="Elipse 24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00</a:t>
              </a:r>
            </a:p>
          </p:txBody>
        </p:sp>
        <p:sp>
          <p:nvSpPr>
            <p:cNvPr id="251" name="Elipse 25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01</a:t>
              </a:r>
            </a:p>
          </p:txBody>
        </p:sp>
        <p:sp>
          <p:nvSpPr>
            <p:cNvPr id="252" name="Elipse 25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53" name="Elipse 25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11</a:t>
              </a:r>
            </a:p>
          </p:txBody>
        </p:sp>
        <p:sp>
          <p:nvSpPr>
            <p:cNvPr id="254" name="Arco 25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5" name="Arco 25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6" name="Arco 25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7" name="Arco 25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8" name="Arco 25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9" name="Arco 25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0" name="Rectángulo 259"/>
            <p:cNvSpPr/>
            <p:nvPr/>
          </p:nvSpPr>
          <p:spPr>
            <a:xfrm>
              <a:off x="1767478" y="279230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1" name="Rectángulo 260"/>
            <p:cNvSpPr/>
            <p:nvPr/>
          </p:nvSpPr>
          <p:spPr>
            <a:xfrm>
              <a:off x="3859084" y="279229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2" name="Rectángulo 261"/>
            <p:cNvSpPr/>
            <p:nvPr/>
          </p:nvSpPr>
          <p:spPr>
            <a:xfrm>
              <a:off x="6121892" y="279229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3" name="Rectángulo 262"/>
            <p:cNvSpPr/>
            <p:nvPr/>
          </p:nvSpPr>
          <p:spPr>
            <a:xfrm>
              <a:off x="1886100" y="535086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4" name="Rectángulo 263"/>
            <p:cNvSpPr/>
            <p:nvPr/>
          </p:nvSpPr>
          <p:spPr>
            <a:xfrm>
              <a:off x="3907936" y="5344284"/>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5" name="Rectángulo 264"/>
            <p:cNvSpPr/>
            <p:nvPr/>
          </p:nvSpPr>
          <p:spPr>
            <a:xfrm>
              <a:off x="6000636" y="533440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6" name="Arco 26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7" name="Rectángulo 26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8" name="Arco 267"/>
            <p:cNvSpPr/>
            <p:nvPr/>
          </p:nvSpPr>
          <p:spPr>
            <a:xfrm rot="2376991" flipH="1">
              <a:off x="8038420" y="4012822"/>
              <a:ext cx="562904" cy="539129"/>
            </a:xfrm>
            <a:prstGeom prst="arc">
              <a:avLst>
                <a:gd name="adj1" fmla="val 5860148"/>
                <a:gd name="adj2" fmla="val 20981747"/>
              </a:avLst>
            </a:prstGeom>
            <a:ln w="28575" cap="flat" cmpd="sng" algn="ctr">
              <a:solidFill>
                <a:srgbClr val="CC3300"/>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9" name="Rectángulo 26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70" name="Rectángulo 269"/>
            <p:cNvSpPr/>
            <p:nvPr/>
          </p:nvSpPr>
          <p:spPr>
            <a:xfrm>
              <a:off x="92252" y="2792299"/>
              <a:ext cx="1661354"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NO TAKEN</a:t>
              </a:r>
            </a:p>
          </p:txBody>
        </p:sp>
        <p:sp>
          <p:nvSpPr>
            <p:cNvPr id="271" name="Rectángulo 270"/>
            <p:cNvSpPr/>
            <p:nvPr/>
          </p:nvSpPr>
          <p:spPr>
            <a:xfrm>
              <a:off x="7619096" y="2800782"/>
              <a:ext cx="1206100"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TAKEN</a:t>
              </a:r>
            </a:p>
          </p:txBody>
        </p:sp>
      </p:grpSp>
      <p:grpSp>
        <p:nvGrpSpPr>
          <p:cNvPr id="2" name="Grupo 1"/>
          <p:cNvGrpSpPr/>
          <p:nvPr/>
        </p:nvGrpSpPr>
        <p:grpSpPr>
          <a:xfrm>
            <a:off x="7298871" y="2893290"/>
            <a:ext cx="10477501" cy="6263480"/>
            <a:chOff x="7298871" y="3137991"/>
            <a:chExt cx="10477501" cy="6263480"/>
          </a:xfrm>
        </p:grpSpPr>
        <p:sp>
          <p:nvSpPr>
            <p:cNvPr id="245" name="Rectangle 11">
              <a:extLst>
                <a:ext uri="{FF2B5EF4-FFF2-40B4-BE49-F238E27FC236}">
                  <a16:creationId xmlns:a16="http://schemas.microsoft.com/office/drawing/2014/main" id="{DBFE092D-AB05-4FF9-80FE-E990F3D39DD9}"/>
                </a:ext>
              </a:extLst>
            </p:cNvPr>
            <p:cNvSpPr/>
            <p:nvPr/>
          </p:nvSpPr>
          <p:spPr>
            <a:xfrm>
              <a:off x="13290288" y="4835900"/>
              <a:ext cx="255755" cy="3359159"/>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grpSp>
          <p:nvGrpSpPr>
            <p:cNvPr id="272" name="Grupo 271">
              <a:extLst>
                <a:ext uri="{FF2B5EF4-FFF2-40B4-BE49-F238E27FC236}">
                  <a16:creationId xmlns:a16="http://schemas.microsoft.com/office/drawing/2014/main" id="{24B1647D-2745-4353-9C88-DC820CC63243}"/>
                </a:ext>
              </a:extLst>
            </p:cNvPr>
            <p:cNvGrpSpPr/>
            <p:nvPr/>
          </p:nvGrpSpPr>
          <p:grpSpPr>
            <a:xfrm>
              <a:off x="7298871" y="3137991"/>
              <a:ext cx="10477501" cy="6263480"/>
              <a:chOff x="428902" y="379891"/>
              <a:chExt cx="10961876" cy="5935772"/>
            </a:xfrm>
          </p:grpSpPr>
          <p:sp>
            <p:nvSpPr>
              <p:cNvPr id="526"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273"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4"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5"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76"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endParaRPr lang="es-MX" sz="1000" dirty="0">
                  <a:latin typeface="Helvetica Narrow" panose="020B0506020203020204" pitchFamily="34" charset="0"/>
                </a:endParaRPr>
              </a:p>
            </p:txBody>
          </p:sp>
          <p:sp>
            <p:nvSpPr>
              <p:cNvPr id="277"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8"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9"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0"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1"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282" name="Straight Arrow Connector 18">
                <a:extLst>
                  <a:ext uri="{FF2B5EF4-FFF2-40B4-BE49-F238E27FC236}">
                    <a16:creationId xmlns:a16="http://schemas.microsoft.com/office/drawing/2014/main" id="{A8F1DD08-DDD2-46AF-907D-38E1B1609D6D}"/>
                  </a:ext>
                </a:extLst>
              </p:cNvPr>
              <p:cNvCxnSpPr>
                <a:stCxn id="279"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3"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4"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8"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9"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0"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91"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2"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3"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294"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5"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296"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297"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8"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9"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0"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2"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03"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04"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07"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8"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9"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0"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1"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312"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313"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314"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315"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6"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7"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8"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solidFill>
                  <a:schemeClr val="accent3"/>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19"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solidFill>
                  <a:schemeClr val="accent3"/>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20"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1"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2"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Arrow Connector 196">
                <a:extLst>
                  <a:ext uri="{FF2B5EF4-FFF2-40B4-BE49-F238E27FC236}">
                    <a16:creationId xmlns:a16="http://schemas.microsoft.com/office/drawing/2014/main" id="{7D51A564-ABA0-4B0F-B840-D0E0A65DCCC4}"/>
                  </a:ext>
                </a:extLst>
              </p:cNvPr>
              <p:cNvCxnSpPr>
                <a:endCxn id="281"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4"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5"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6"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327"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633"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635"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6"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7"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8"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639"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640"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641"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634"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328"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29"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0"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1"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32"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333"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34"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5"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6"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7"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8"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9"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40"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1"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3"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5"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6"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7"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8"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0"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1"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2"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4"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5"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6"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solidFill>
                  <a:schemeClr val="accent3"/>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518"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solidFill>
                  <a:schemeClr val="accent3"/>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519"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0"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1"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2"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523"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524"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525"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cxnSp>
            <p:nvCxnSpPr>
              <p:cNvPr id="527"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30"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531"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2"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3"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4"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5"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6"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7"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8"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9"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0"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541"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542"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543"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544"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5"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546"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7"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548"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549"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50"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551"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552"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553"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554"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555"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556"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7"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8"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9"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0"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1"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7"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608"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609"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631"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endParaRPr lang="es-MX" sz="1000" dirty="0">
                    <a:latin typeface="Helvetica Narrow" panose="020B0506020203020204" pitchFamily="34" charset="0"/>
                  </a:endParaRPr>
                </a:p>
              </p:txBody>
            </p:sp>
            <p:sp>
              <p:nvSpPr>
                <p:cNvPr id="632"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sp>
            <p:nvSpPr>
              <p:cNvPr id="630" name="TextBox 402">
                <a:extLst>
                  <a:ext uri="{FF2B5EF4-FFF2-40B4-BE49-F238E27FC236}">
                    <a16:creationId xmlns:a16="http://schemas.microsoft.com/office/drawing/2014/main" id="{B9D45D87-B0EF-4BB3-BB1B-E395732CC4DE}"/>
                  </a:ext>
                </a:extLst>
              </p:cNvPr>
              <p:cNvSpPr txBox="1"/>
              <p:nvPr/>
            </p:nvSpPr>
            <p:spPr>
              <a:xfrm rot="16200000">
                <a:off x="6578828" y="4805895"/>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sp>
            <p:nvSpPr>
              <p:cNvPr id="611"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612" name="Straight Arrow Connector 428">
                <a:extLst>
                  <a:ext uri="{FF2B5EF4-FFF2-40B4-BE49-F238E27FC236}">
                    <a16:creationId xmlns:a16="http://schemas.microsoft.com/office/drawing/2014/main" id="{DFD8D290-1DB3-4032-A1F4-ABF08D1C6173}"/>
                  </a:ext>
                </a:extLst>
              </p:cNvPr>
              <p:cNvCxnSpPr>
                <a:endCxn id="276"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3"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4"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5"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6"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617"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618"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619"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620"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621"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2"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623"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4"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625"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6"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7"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8"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sp>
            <p:nvSpPr>
              <p:cNvPr id="517"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grpSp>
      </p:grpSp>
      <p:sp>
        <p:nvSpPr>
          <p:cNvPr id="342" name="Rectángulo 341"/>
          <p:cNvSpPr/>
          <p:nvPr/>
        </p:nvSpPr>
        <p:spPr>
          <a:xfrm>
            <a:off x="14106225" y="9203643"/>
            <a:ext cx="439544" cy="261610"/>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343" name="Rounded Rectangle 62">
            <a:extLst>
              <a:ext uri="{FF2B5EF4-FFF2-40B4-BE49-F238E27FC236}">
                <a16:creationId xmlns:a16="http://schemas.microsoft.com/office/drawing/2014/main" id="{9D0064BF-B06B-4F49-90A9-579A25440A90}"/>
              </a:ext>
            </a:extLst>
          </p:cNvPr>
          <p:cNvSpPr/>
          <p:nvPr/>
        </p:nvSpPr>
        <p:spPr>
          <a:xfrm>
            <a:off x="12045632" y="3241841"/>
            <a:ext cx="637087" cy="345441"/>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350" name="Rounded Rectangle 34">
            <a:extLst>
              <a:ext uri="{FF2B5EF4-FFF2-40B4-BE49-F238E27FC236}">
                <a16:creationId xmlns:a16="http://schemas.microsoft.com/office/drawing/2014/main" id="{EB8190A1-D8D0-48F7-8F98-36357FA95ED2}"/>
              </a:ext>
            </a:extLst>
          </p:cNvPr>
          <p:cNvSpPr/>
          <p:nvPr/>
        </p:nvSpPr>
        <p:spPr>
          <a:xfrm>
            <a:off x="8175904" y="3627091"/>
            <a:ext cx="984444" cy="545978"/>
          </a:xfrm>
          <a:prstGeom prst="roundRect">
            <a:avLst/>
          </a:prstGeom>
          <a:solidFill>
            <a:schemeClr val="bg1">
              <a:lumMod val="85000"/>
            </a:schemeClr>
          </a:solidFill>
          <a:ln w="12700">
            <a:solidFill>
              <a:schemeClr val="bg1">
                <a:lumMod val="6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7" name="Marcador de texto 6">
            <a:extLst>
              <a:ext uri="{FF2B5EF4-FFF2-40B4-BE49-F238E27FC236}">
                <a16:creationId xmlns:a16="http://schemas.microsoft.com/office/drawing/2014/main" id="{564DFDC5-B0EB-4090-32C5-1CEF5F191548}"/>
              </a:ext>
            </a:extLst>
          </p:cNvPr>
          <p:cNvSpPr>
            <a:spLocks noGrp="1"/>
          </p:cNvSpPr>
          <p:nvPr>
            <p:ph type="body" sz="quarter" idx="13"/>
          </p:nvPr>
        </p:nvSpPr>
        <p:spPr/>
        <p:txBody>
          <a:bodyPr/>
          <a:lstStyle/>
          <a:p>
            <a:r>
              <a:rPr lang="es-MX" dirty="0"/>
              <a:t>Microarquitectura Lagarto I</a:t>
            </a:r>
          </a:p>
        </p:txBody>
      </p:sp>
      <p:sp>
        <p:nvSpPr>
          <p:cNvPr id="3" name="Marcador de número de diapositiva 2"/>
          <p:cNvSpPr>
            <a:spLocks noGrp="1"/>
          </p:cNvSpPr>
          <p:nvPr>
            <p:ph type="sldNum" sz="quarter" idx="4"/>
          </p:nvPr>
        </p:nvSpPr>
        <p:spPr/>
        <p:txBody>
          <a:bodyPr/>
          <a:lstStyle/>
          <a:p>
            <a:fld id="{DAEF4D36-AE85-49C9-90DE-66D02B257272}" type="slidenum">
              <a:rPr lang="en-US" smtClean="0"/>
              <a:pPr/>
              <a:t>37</a:t>
            </a:fld>
            <a:endParaRPr lang="en-US" dirty="0"/>
          </a:p>
        </p:txBody>
      </p:sp>
      <p:cxnSp>
        <p:nvCxnSpPr>
          <p:cNvPr id="345" name="Conector recto 344"/>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46" name="Marcador de texto 9">
            <a:extLst>
              <a:ext uri="{FF2B5EF4-FFF2-40B4-BE49-F238E27FC236}">
                <a16:creationId xmlns:a16="http://schemas.microsoft.com/office/drawing/2014/main" id="{04BF686A-C898-4CCB-9AA6-60300A552DCE}"/>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563" name="Grupo 562"/>
          <p:cNvGrpSpPr/>
          <p:nvPr/>
        </p:nvGrpSpPr>
        <p:grpSpPr>
          <a:xfrm>
            <a:off x="51106" y="1515923"/>
            <a:ext cx="7200000" cy="4500000"/>
            <a:chOff x="388555" y="1846004"/>
            <a:chExt cx="8640000" cy="5040000"/>
          </a:xfrm>
        </p:grpSpPr>
        <p:sp>
          <p:nvSpPr>
            <p:cNvPr id="564" name="Rectángulo 563"/>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65" name="Rectángulo 564"/>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566" name="Rectángulo 565"/>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7" name="Rectángulo 566"/>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568" name="Rectángulo 567"/>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9" name="Rectángulo 568"/>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0xh0090</a:t>
              </a:r>
            </a:p>
          </p:txBody>
        </p:sp>
        <p:sp>
          <p:nvSpPr>
            <p:cNvPr id="570" name="Rectángulo 569"/>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1" name="Rectángulo 570"/>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2" name="Rectángulo 571"/>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573" name="Rectángulo 572"/>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4" name="Rectángulo 573"/>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5" name="Rectángulo 574"/>
            <p:cNvSpPr/>
            <p:nvPr/>
          </p:nvSpPr>
          <p:spPr>
            <a:xfrm>
              <a:off x="5372171"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576" name="Rectángulo 575"/>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00</a:t>
              </a:r>
            </a:p>
          </p:txBody>
        </p:sp>
        <p:sp>
          <p:nvSpPr>
            <p:cNvPr id="577" name="Rectángulo 576"/>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8" name="Rectángulo 577"/>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9" name="Rectángulo 578"/>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0" name="Rectángulo 579"/>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81" name="Rectángulo 580"/>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2" name="Rectángulo 581"/>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3" name="Rectángulo 582"/>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0xh00000098</a:t>
              </a:r>
            </a:p>
          </p:txBody>
        </p:sp>
        <p:sp>
          <p:nvSpPr>
            <p:cNvPr id="584" name="Rectángulo 583"/>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5" name="Rectángulo 584"/>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6" name="Rectángulo 585"/>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7" name="Rectángulo 586"/>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8" name="Rectángulo 587"/>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89" name="Rectángulo 588"/>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590" name="Rectángulo 589"/>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591" name="Rectángulo 590"/>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592" name="Conector recto de flecha 591"/>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5" name="Conector recto de flecha 594"/>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6" name="Conector recto 595"/>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97" name="Rectángulo 596"/>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98" name="Conector recto de flecha 597"/>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9" name="Conector recto 598"/>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600" name="Rectángulo 599"/>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601" name="Rectángulo 600"/>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602" name="Rectángulo 601"/>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603" name="Conector recto de flecha 602"/>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4" name="Conector recto de flecha 603"/>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5" name="Conector recto de flecha 604"/>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6" name="Rectángulo 605"/>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348" name="Tabla 551">
            <a:extLst>
              <a:ext uri="{FF2B5EF4-FFF2-40B4-BE49-F238E27FC236}">
                <a16:creationId xmlns:a16="http://schemas.microsoft.com/office/drawing/2014/main" id="{3D11B709-251D-4C23-A14D-5B77B7590612}"/>
              </a:ext>
            </a:extLst>
          </p:cNvPr>
          <p:cNvGraphicFramePr>
            <a:graphicFrameLocks noGrp="1"/>
          </p:cNvGraphicFramePr>
          <p:nvPr>
            <p:extLst>
              <p:ext uri="{D42A27DB-BD31-4B8C-83A1-F6EECF244321}">
                <p14:modId xmlns:p14="http://schemas.microsoft.com/office/powerpoint/2010/main" val="4059620382"/>
              </p:ext>
            </p:extLst>
          </p:nvPr>
        </p:nvGraphicFramePr>
        <p:xfrm>
          <a:off x="5714669" y="6540595"/>
          <a:ext cx="1966361" cy="1463040"/>
        </p:xfrm>
        <a:graphic>
          <a:graphicData uri="http://schemas.openxmlformats.org/drawingml/2006/table">
            <a:tbl>
              <a:tblPr firstRow="1" bandRow="1">
                <a:tableStyleId>{F5AB1C69-6EDB-4FF4-983F-18BD219EF322}</a:tableStyleId>
              </a:tblPr>
              <a:tblGrid>
                <a:gridCol w="1966361">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b="1" kern="1200" baseline="0" dirty="0">
                          <a:solidFill>
                            <a:srgbClr val="C00000"/>
                          </a:solidFill>
                          <a:latin typeface="Courier" panose="02060409020205020404" pitchFamily="49" charset="0"/>
                          <a:ea typeface="A-OTF Shin Go Pro L" panose="020B0300000000000000" pitchFamily="34" charset="-128"/>
                          <a:cs typeface="A-OTF Gothic BBB Pro Medium" panose="020B0400000000000000" pitchFamily="34" charset="-128"/>
                        </a:rPr>
                        <a:t>a3 = 6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8" name="Título 2">
            <a:extLst>
              <a:ext uri="{FF2B5EF4-FFF2-40B4-BE49-F238E27FC236}">
                <a16:creationId xmlns:a16="http://schemas.microsoft.com/office/drawing/2014/main" id="{B9F9581F-798C-A1C0-3138-0A54A5C65082}"/>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9" name="Subtítulo 3">
            <a:extLst>
              <a:ext uri="{FF2B5EF4-FFF2-40B4-BE49-F238E27FC236}">
                <a16:creationId xmlns:a16="http://schemas.microsoft.com/office/drawing/2014/main" id="{E433982E-AFAB-8E06-F234-457F59625716}"/>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287020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ángulo 220"/>
          <p:cNvSpPr/>
          <p:nvPr/>
        </p:nvSpPr>
        <p:spPr>
          <a:xfrm>
            <a:off x="15811767" y="9190339"/>
            <a:ext cx="439544" cy="261610"/>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222" name="Rectángulo 221"/>
          <p:cNvSpPr/>
          <p:nvPr/>
        </p:nvSpPr>
        <p:spPr>
          <a:xfrm>
            <a:off x="16695434" y="9190338"/>
            <a:ext cx="1713931"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beq</a:t>
            </a:r>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a3,zero,return</a:t>
            </a:r>
          </a:p>
        </p:txBody>
      </p:sp>
      <p:sp>
        <p:nvSpPr>
          <p:cNvPr id="224" name="Rectángulo 223"/>
          <p:cNvSpPr/>
          <p:nvPr/>
        </p:nvSpPr>
        <p:spPr>
          <a:xfrm>
            <a:off x="13758766" y="9190337"/>
            <a:ext cx="1034257" cy="430887"/>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j multiply</a:t>
            </a:r>
          </a:p>
          <a:p>
            <a:endPar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endParaRPr>
          </a:p>
        </p:txBody>
      </p:sp>
      <p:sp>
        <p:nvSpPr>
          <p:cNvPr id="225" name="Rectángulo 224"/>
          <p:cNvSpPr/>
          <p:nvPr/>
        </p:nvSpPr>
        <p:spPr>
          <a:xfrm>
            <a:off x="12289159" y="9190337"/>
            <a:ext cx="439544" cy="261610"/>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226" name="Rectángulo 225"/>
          <p:cNvSpPr/>
          <p:nvPr/>
        </p:nvSpPr>
        <p:spPr>
          <a:xfrm>
            <a:off x="10528775" y="9190337"/>
            <a:ext cx="439544"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endParaRPr>
          </a:p>
        </p:txBody>
      </p:sp>
      <p:grpSp>
        <p:nvGrpSpPr>
          <p:cNvPr id="247" name="Grupo 246"/>
          <p:cNvGrpSpPr/>
          <p:nvPr/>
        </p:nvGrpSpPr>
        <p:grpSpPr>
          <a:xfrm>
            <a:off x="7249124" y="1247760"/>
            <a:ext cx="4366472" cy="1698154"/>
            <a:chOff x="92252" y="2766399"/>
            <a:chExt cx="8732944" cy="3137710"/>
          </a:xfrm>
        </p:grpSpPr>
        <p:sp>
          <p:nvSpPr>
            <p:cNvPr id="248" name="Rectángulo 24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49" name="Rectángulo 24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50" name="Elipse 24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00</a:t>
              </a:r>
            </a:p>
          </p:txBody>
        </p:sp>
        <p:sp>
          <p:nvSpPr>
            <p:cNvPr id="251" name="Elipse 25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01</a:t>
              </a:r>
            </a:p>
          </p:txBody>
        </p:sp>
        <p:sp>
          <p:nvSpPr>
            <p:cNvPr id="252" name="Elipse 25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53" name="Elipse 25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11</a:t>
              </a:r>
            </a:p>
          </p:txBody>
        </p:sp>
        <p:sp>
          <p:nvSpPr>
            <p:cNvPr id="254" name="Arco 25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5" name="Arco 25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6" name="Arco 25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7" name="Arco 25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8" name="Arco 25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9" name="Arco 25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0" name="Rectángulo 259"/>
            <p:cNvSpPr/>
            <p:nvPr/>
          </p:nvSpPr>
          <p:spPr>
            <a:xfrm>
              <a:off x="1767478" y="279230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1" name="Rectángulo 260"/>
            <p:cNvSpPr/>
            <p:nvPr/>
          </p:nvSpPr>
          <p:spPr>
            <a:xfrm>
              <a:off x="3859084" y="279229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2" name="Rectángulo 261"/>
            <p:cNvSpPr/>
            <p:nvPr/>
          </p:nvSpPr>
          <p:spPr>
            <a:xfrm>
              <a:off x="6121892" y="279229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3" name="Rectángulo 262"/>
            <p:cNvSpPr/>
            <p:nvPr/>
          </p:nvSpPr>
          <p:spPr>
            <a:xfrm>
              <a:off x="1886100" y="535086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4" name="Rectángulo 263"/>
            <p:cNvSpPr/>
            <p:nvPr/>
          </p:nvSpPr>
          <p:spPr>
            <a:xfrm>
              <a:off x="3907936" y="5344284"/>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5" name="Rectángulo 264"/>
            <p:cNvSpPr/>
            <p:nvPr/>
          </p:nvSpPr>
          <p:spPr>
            <a:xfrm>
              <a:off x="6000636" y="533440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6" name="Arco 26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7" name="Rectángulo 26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8" name="Arco 267"/>
            <p:cNvSpPr/>
            <p:nvPr/>
          </p:nvSpPr>
          <p:spPr>
            <a:xfrm rot="2376991" flipH="1">
              <a:off x="8038420" y="4012822"/>
              <a:ext cx="562904" cy="539129"/>
            </a:xfrm>
            <a:prstGeom prst="arc">
              <a:avLst>
                <a:gd name="adj1" fmla="val 5860148"/>
                <a:gd name="adj2" fmla="val 20981747"/>
              </a:avLst>
            </a:prstGeom>
            <a:ln w="28575" cap="flat" cmpd="sng" algn="ctr">
              <a:solidFill>
                <a:srgbClr val="CC3300"/>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9" name="Rectángulo 26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70" name="Rectángulo 269"/>
            <p:cNvSpPr/>
            <p:nvPr/>
          </p:nvSpPr>
          <p:spPr>
            <a:xfrm>
              <a:off x="92252" y="2792299"/>
              <a:ext cx="1661354"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NO TAKEN</a:t>
              </a:r>
            </a:p>
          </p:txBody>
        </p:sp>
        <p:sp>
          <p:nvSpPr>
            <p:cNvPr id="271" name="Rectángulo 270"/>
            <p:cNvSpPr/>
            <p:nvPr/>
          </p:nvSpPr>
          <p:spPr>
            <a:xfrm>
              <a:off x="7619096" y="2800782"/>
              <a:ext cx="1206100"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TAKEN</a:t>
              </a:r>
            </a:p>
          </p:txBody>
        </p:sp>
      </p:grpSp>
      <p:grpSp>
        <p:nvGrpSpPr>
          <p:cNvPr id="272" name="Grupo 271">
            <a:extLst>
              <a:ext uri="{FF2B5EF4-FFF2-40B4-BE49-F238E27FC236}">
                <a16:creationId xmlns:a16="http://schemas.microsoft.com/office/drawing/2014/main" id="{24B1647D-2745-4353-9C88-DC820CC63243}"/>
              </a:ext>
            </a:extLst>
          </p:cNvPr>
          <p:cNvGrpSpPr/>
          <p:nvPr/>
        </p:nvGrpSpPr>
        <p:grpSpPr>
          <a:xfrm>
            <a:off x="7285992" y="2867532"/>
            <a:ext cx="10477501" cy="6263480"/>
            <a:chOff x="428902" y="379891"/>
            <a:chExt cx="10961876" cy="5935772"/>
          </a:xfrm>
        </p:grpSpPr>
        <p:cxnSp>
          <p:nvCxnSpPr>
            <p:cNvPr id="273"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4"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5"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76"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7"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8"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9"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0"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1"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282" name="Straight Arrow Connector 18">
              <a:extLst>
                <a:ext uri="{FF2B5EF4-FFF2-40B4-BE49-F238E27FC236}">
                  <a16:creationId xmlns:a16="http://schemas.microsoft.com/office/drawing/2014/main" id="{A8F1DD08-DDD2-46AF-907D-38E1B1609D6D}"/>
                </a:ext>
              </a:extLst>
            </p:cNvPr>
            <p:cNvCxnSpPr>
              <a:stCxn id="279"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3"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4"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8"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9"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0"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91"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2"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3"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294"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5"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296"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297"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8"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9"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0"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2"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03"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04"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07"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8"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9"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0"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1"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312"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313"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314"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315"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6"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7"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8"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19"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0"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1"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2"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Arrow Connector 196">
              <a:extLst>
                <a:ext uri="{FF2B5EF4-FFF2-40B4-BE49-F238E27FC236}">
                  <a16:creationId xmlns:a16="http://schemas.microsoft.com/office/drawing/2014/main" id="{7D51A564-ABA0-4B0F-B840-D0E0A65DCCC4}"/>
                </a:ext>
              </a:extLst>
            </p:cNvPr>
            <p:cNvCxnSpPr>
              <a:endCxn id="281"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4"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5"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6"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327"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633"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635"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6"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7"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8"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639"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640"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641"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634"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328"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29"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0"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1"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32"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333"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34"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5"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6"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7"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8"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9"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40"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1"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3"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5"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6"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7"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8"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0"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1"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2"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4"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5"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6"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17"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518"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9"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0"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1"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2"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523"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524"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525"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526"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527"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9"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530"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531"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2"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3"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4"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5"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6"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7"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8"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9"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0"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541"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542"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543"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544"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5"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546"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7"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548"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549"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50"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551"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552"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553"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554"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555"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556"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7"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8"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9"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0"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1"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7"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608"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609"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631"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2"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610"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629"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0"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611"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612" name="Straight Arrow Connector 428">
              <a:extLst>
                <a:ext uri="{FF2B5EF4-FFF2-40B4-BE49-F238E27FC236}">
                  <a16:creationId xmlns:a16="http://schemas.microsoft.com/office/drawing/2014/main" id="{DFD8D290-1DB3-4032-A1F4-ABF08D1C6173}"/>
                </a:ext>
              </a:extLst>
            </p:cNvPr>
            <p:cNvCxnSpPr>
              <a:endCxn id="276"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3"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4"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5"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6"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617"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618"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619"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620"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621"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2"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623"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4"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625"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6"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7"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8"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sp>
        <p:nvSpPr>
          <p:cNvPr id="245" name="Rectángulo 244"/>
          <p:cNvSpPr/>
          <p:nvPr/>
        </p:nvSpPr>
        <p:spPr>
          <a:xfrm>
            <a:off x="8302381" y="9190337"/>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add a0,a0,a2</a:t>
            </a:r>
          </a:p>
        </p:txBody>
      </p:sp>
      <p:sp>
        <p:nvSpPr>
          <p:cNvPr id="246" name="Rounded Rectangle 34">
            <a:extLst>
              <a:ext uri="{FF2B5EF4-FFF2-40B4-BE49-F238E27FC236}">
                <a16:creationId xmlns:a16="http://schemas.microsoft.com/office/drawing/2014/main" id="{EB8190A1-D8D0-48F7-8F98-36357FA95ED2}"/>
              </a:ext>
            </a:extLst>
          </p:cNvPr>
          <p:cNvSpPr/>
          <p:nvPr/>
        </p:nvSpPr>
        <p:spPr>
          <a:xfrm>
            <a:off x="8163025" y="3601333"/>
            <a:ext cx="984444" cy="545978"/>
          </a:xfrm>
          <a:prstGeom prst="roundRect">
            <a:avLst/>
          </a:prstGeom>
          <a:solidFill>
            <a:schemeClr val="bg1">
              <a:lumMod val="85000"/>
            </a:schemeClr>
          </a:solidFill>
          <a:ln w="12700">
            <a:solidFill>
              <a:schemeClr val="bg1">
                <a:lumMod val="6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6" name="Marcador de texto 5">
            <a:extLst>
              <a:ext uri="{FF2B5EF4-FFF2-40B4-BE49-F238E27FC236}">
                <a16:creationId xmlns:a16="http://schemas.microsoft.com/office/drawing/2014/main" id="{D959B16C-24B4-B1C7-C58E-09B97CB377BE}"/>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38</a:t>
            </a:fld>
            <a:endParaRPr lang="en-US" dirty="0"/>
          </a:p>
        </p:txBody>
      </p:sp>
      <p:cxnSp>
        <p:nvCxnSpPr>
          <p:cNvPr id="344" name="Conector recto 343"/>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45" name="Marcador de texto 9">
            <a:extLst>
              <a:ext uri="{FF2B5EF4-FFF2-40B4-BE49-F238E27FC236}">
                <a16:creationId xmlns:a16="http://schemas.microsoft.com/office/drawing/2014/main" id="{8E64EF0B-1C99-47F3-B543-37E1FD1C91CA}"/>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563" name="Grupo 562"/>
          <p:cNvGrpSpPr/>
          <p:nvPr/>
        </p:nvGrpSpPr>
        <p:grpSpPr>
          <a:xfrm>
            <a:off x="51106" y="1515923"/>
            <a:ext cx="7200000" cy="4500000"/>
            <a:chOff x="388555" y="1846004"/>
            <a:chExt cx="8640000" cy="5040000"/>
          </a:xfrm>
        </p:grpSpPr>
        <p:sp>
          <p:nvSpPr>
            <p:cNvPr id="564" name="Rectángulo 563"/>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65" name="Rectángulo 564"/>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566" name="Rectángulo 565"/>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7" name="Rectángulo 566"/>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568" name="Rectángulo 567"/>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9" name="Rectángulo 568"/>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0xh0090</a:t>
              </a:r>
            </a:p>
          </p:txBody>
        </p:sp>
        <p:sp>
          <p:nvSpPr>
            <p:cNvPr id="570" name="Rectángulo 569"/>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1" name="Rectángulo 570"/>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2" name="Rectángulo 571"/>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573" name="Rectángulo 572"/>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4" name="Rectángulo 573"/>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5" name="Rectángulo 574"/>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576" name="Rectángulo 575"/>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00</a:t>
              </a:r>
            </a:p>
          </p:txBody>
        </p:sp>
        <p:sp>
          <p:nvSpPr>
            <p:cNvPr id="577" name="Rectángulo 576"/>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8" name="Rectángulo 577"/>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9" name="Rectángulo 578"/>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0" name="Rectángulo 579"/>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81" name="Rectángulo 580"/>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2" name="Rectángulo 581"/>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3" name="Rectángulo 582"/>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0xh00000098</a:t>
              </a:r>
            </a:p>
          </p:txBody>
        </p:sp>
        <p:sp>
          <p:nvSpPr>
            <p:cNvPr id="584" name="Rectángulo 583"/>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5" name="Rectángulo 584"/>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6" name="Rectángulo 585"/>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7" name="Rectángulo 586"/>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8" name="Rectángulo 587"/>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89" name="Rectángulo 588"/>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590" name="Rectángulo 589"/>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591" name="Rectángulo 590"/>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592" name="Conector recto de flecha 591"/>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5" name="Conector recto de flecha 594"/>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6" name="Conector recto 595"/>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97" name="Rectángulo 596"/>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98" name="Conector recto de flecha 597"/>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9" name="Conector recto 598"/>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600" name="Rectángulo 599"/>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601" name="Rectángulo 600"/>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602" name="Rectángulo 601"/>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603" name="Conector recto de flecha 602"/>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4" name="Conector recto de flecha 603"/>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5" name="Conector recto de flecha 604"/>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6" name="Rectángulo 605"/>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346" name="Tabla 551">
            <a:extLst>
              <a:ext uri="{FF2B5EF4-FFF2-40B4-BE49-F238E27FC236}">
                <a16:creationId xmlns:a16="http://schemas.microsoft.com/office/drawing/2014/main" id="{49F3795A-1B7B-4B46-B4DA-B0D1FB82CCE9}"/>
              </a:ext>
            </a:extLst>
          </p:cNvPr>
          <p:cNvGraphicFramePr>
            <a:graphicFrameLocks noGrp="1"/>
          </p:cNvGraphicFramePr>
          <p:nvPr>
            <p:extLst>
              <p:ext uri="{D42A27DB-BD31-4B8C-83A1-F6EECF244321}">
                <p14:modId xmlns:p14="http://schemas.microsoft.com/office/powerpoint/2010/main" val="2950870076"/>
              </p:ext>
            </p:extLst>
          </p:nvPr>
        </p:nvGraphicFramePr>
        <p:xfrm>
          <a:off x="5714669" y="6540595"/>
          <a:ext cx="1352289" cy="1463040"/>
        </p:xfrm>
        <a:graphic>
          <a:graphicData uri="http://schemas.openxmlformats.org/drawingml/2006/table">
            <a:tbl>
              <a:tblPr firstRow="1" bandRow="1">
                <a:tableStyleId>{F5AB1C69-6EDB-4FF4-983F-18BD219EF322}</a:tableStyleId>
              </a:tblPr>
              <a:tblGrid>
                <a:gridCol w="1352289">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7" name="Título 2">
            <a:extLst>
              <a:ext uri="{FF2B5EF4-FFF2-40B4-BE49-F238E27FC236}">
                <a16:creationId xmlns:a16="http://schemas.microsoft.com/office/drawing/2014/main" id="{7E110FB2-43A9-8A7D-4494-909E8E16B475}"/>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0FC3ED06-CDE8-E119-5E00-706CDF3F969A}"/>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370184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ángulo 220"/>
          <p:cNvSpPr/>
          <p:nvPr/>
        </p:nvSpPr>
        <p:spPr>
          <a:xfrm>
            <a:off x="17219401" y="9202100"/>
            <a:ext cx="439544" cy="261610"/>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224" name="Rectángulo 223"/>
          <p:cNvSpPr/>
          <p:nvPr/>
        </p:nvSpPr>
        <p:spPr>
          <a:xfrm>
            <a:off x="15535987" y="9202098"/>
            <a:ext cx="1034257" cy="430887"/>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j multiply</a:t>
            </a:r>
          </a:p>
          <a:p>
            <a:endPar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endParaRPr>
          </a:p>
        </p:txBody>
      </p:sp>
      <p:sp>
        <p:nvSpPr>
          <p:cNvPr id="225" name="Rectángulo 224"/>
          <p:cNvSpPr/>
          <p:nvPr/>
        </p:nvSpPr>
        <p:spPr>
          <a:xfrm>
            <a:off x="14066380" y="9202098"/>
            <a:ext cx="439544" cy="261610"/>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226" name="Rectángulo 225"/>
          <p:cNvSpPr/>
          <p:nvPr/>
        </p:nvSpPr>
        <p:spPr>
          <a:xfrm>
            <a:off x="12305996" y="9202098"/>
            <a:ext cx="439544"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endParaRPr>
          </a:p>
        </p:txBody>
      </p:sp>
      <p:grpSp>
        <p:nvGrpSpPr>
          <p:cNvPr id="247" name="Grupo 246"/>
          <p:cNvGrpSpPr/>
          <p:nvPr/>
        </p:nvGrpSpPr>
        <p:grpSpPr>
          <a:xfrm>
            <a:off x="7262003" y="1273518"/>
            <a:ext cx="4366472" cy="1698154"/>
            <a:chOff x="92252" y="2766399"/>
            <a:chExt cx="8732944" cy="3137710"/>
          </a:xfrm>
        </p:grpSpPr>
        <p:sp>
          <p:nvSpPr>
            <p:cNvPr id="248" name="Rectángulo 24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49" name="Rectángulo 24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50" name="Elipse 24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00</a:t>
              </a:r>
            </a:p>
          </p:txBody>
        </p:sp>
        <p:sp>
          <p:nvSpPr>
            <p:cNvPr id="251" name="Elipse 25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01</a:t>
              </a:r>
            </a:p>
          </p:txBody>
        </p:sp>
        <p:sp>
          <p:nvSpPr>
            <p:cNvPr id="252" name="Elipse 25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53" name="Elipse 25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11</a:t>
              </a:r>
            </a:p>
          </p:txBody>
        </p:sp>
        <p:sp>
          <p:nvSpPr>
            <p:cNvPr id="254" name="Arco 25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5" name="Arco 25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6" name="Arco 25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7" name="Arco 25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8" name="Arco 25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9" name="Arco 25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0" name="Rectángulo 259"/>
            <p:cNvSpPr/>
            <p:nvPr/>
          </p:nvSpPr>
          <p:spPr>
            <a:xfrm>
              <a:off x="1767478" y="279230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1" name="Rectángulo 260"/>
            <p:cNvSpPr/>
            <p:nvPr/>
          </p:nvSpPr>
          <p:spPr>
            <a:xfrm>
              <a:off x="3859084" y="279229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2" name="Rectángulo 261"/>
            <p:cNvSpPr/>
            <p:nvPr/>
          </p:nvSpPr>
          <p:spPr>
            <a:xfrm>
              <a:off x="6121892" y="279229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3" name="Rectángulo 262"/>
            <p:cNvSpPr/>
            <p:nvPr/>
          </p:nvSpPr>
          <p:spPr>
            <a:xfrm>
              <a:off x="1886100" y="535086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4" name="Rectángulo 263"/>
            <p:cNvSpPr/>
            <p:nvPr/>
          </p:nvSpPr>
          <p:spPr>
            <a:xfrm>
              <a:off x="3907936" y="5344284"/>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5" name="Rectángulo 264"/>
            <p:cNvSpPr/>
            <p:nvPr/>
          </p:nvSpPr>
          <p:spPr>
            <a:xfrm>
              <a:off x="6000636" y="533440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6" name="Arco 26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7" name="Rectángulo 26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8" name="Arco 267"/>
            <p:cNvSpPr/>
            <p:nvPr/>
          </p:nvSpPr>
          <p:spPr>
            <a:xfrm rot="2376991" flipH="1">
              <a:off x="8038420" y="4012822"/>
              <a:ext cx="562904" cy="539129"/>
            </a:xfrm>
            <a:prstGeom prst="arc">
              <a:avLst>
                <a:gd name="adj1" fmla="val 5860148"/>
                <a:gd name="adj2" fmla="val 20981747"/>
              </a:avLst>
            </a:prstGeom>
            <a:ln w="28575" cap="flat" cmpd="sng" algn="ctr">
              <a:solidFill>
                <a:srgbClr val="CC3300"/>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9" name="Rectángulo 26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70" name="Rectángulo 269"/>
            <p:cNvSpPr/>
            <p:nvPr/>
          </p:nvSpPr>
          <p:spPr>
            <a:xfrm>
              <a:off x="92252" y="2792299"/>
              <a:ext cx="1661354"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NO TAKEN</a:t>
              </a:r>
            </a:p>
          </p:txBody>
        </p:sp>
        <p:sp>
          <p:nvSpPr>
            <p:cNvPr id="271" name="Rectángulo 270"/>
            <p:cNvSpPr/>
            <p:nvPr/>
          </p:nvSpPr>
          <p:spPr>
            <a:xfrm>
              <a:off x="7619096" y="2800782"/>
              <a:ext cx="1206100"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TAKEN</a:t>
              </a:r>
            </a:p>
          </p:txBody>
        </p:sp>
      </p:grpSp>
      <p:grpSp>
        <p:nvGrpSpPr>
          <p:cNvPr id="272" name="Grupo 271">
            <a:extLst>
              <a:ext uri="{FF2B5EF4-FFF2-40B4-BE49-F238E27FC236}">
                <a16:creationId xmlns:a16="http://schemas.microsoft.com/office/drawing/2014/main" id="{24B1647D-2745-4353-9C88-DC820CC63243}"/>
              </a:ext>
            </a:extLst>
          </p:cNvPr>
          <p:cNvGrpSpPr/>
          <p:nvPr/>
        </p:nvGrpSpPr>
        <p:grpSpPr>
          <a:xfrm>
            <a:off x="7298871" y="2893290"/>
            <a:ext cx="10477501" cy="6263480"/>
            <a:chOff x="428902" y="379891"/>
            <a:chExt cx="10961876" cy="5935772"/>
          </a:xfrm>
        </p:grpSpPr>
        <p:cxnSp>
          <p:nvCxnSpPr>
            <p:cNvPr id="273"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4"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5"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76"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7"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8"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9"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0"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1"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282" name="Straight Arrow Connector 18">
              <a:extLst>
                <a:ext uri="{FF2B5EF4-FFF2-40B4-BE49-F238E27FC236}">
                  <a16:creationId xmlns:a16="http://schemas.microsoft.com/office/drawing/2014/main" id="{A8F1DD08-DDD2-46AF-907D-38E1B1609D6D}"/>
                </a:ext>
              </a:extLst>
            </p:cNvPr>
            <p:cNvCxnSpPr>
              <a:stCxn id="279"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3"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4"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8"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9"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0"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91"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2"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3"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294"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5"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296"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297"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8"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9"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0"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2"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03"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04"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07"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8"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9"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0"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1"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312"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313"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314"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315"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6"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7"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8"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19"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0"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1"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2"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Arrow Connector 196">
              <a:extLst>
                <a:ext uri="{FF2B5EF4-FFF2-40B4-BE49-F238E27FC236}">
                  <a16:creationId xmlns:a16="http://schemas.microsoft.com/office/drawing/2014/main" id="{7D51A564-ABA0-4B0F-B840-D0E0A65DCCC4}"/>
                </a:ext>
              </a:extLst>
            </p:cNvPr>
            <p:cNvCxnSpPr>
              <a:endCxn id="281"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4"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5"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6"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327"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633"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635"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6"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7"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8"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639"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640"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641"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634"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328"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29"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0"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1"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32"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333"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34"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5"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6"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7"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8"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9"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40"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1"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3"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5"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6"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7"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8"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0"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1"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2"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4"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5"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6"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17"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518"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9"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0"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1"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2"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523"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524"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525"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526"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527"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9"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530"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531"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2"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3"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4"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5"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6"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7"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8"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9"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0"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541"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542"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543"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544"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5"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546"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7"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548"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549"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50"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551"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552"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553"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554"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555"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556"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7"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8"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9"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0"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1"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7"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608"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609"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631"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2"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610"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629"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0"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611"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612" name="Straight Arrow Connector 428">
              <a:extLst>
                <a:ext uri="{FF2B5EF4-FFF2-40B4-BE49-F238E27FC236}">
                  <a16:creationId xmlns:a16="http://schemas.microsoft.com/office/drawing/2014/main" id="{DFD8D290-1DB3-4032-A1F4-ABF08D1C6173}"/>
                </a:ext>
              </a:extLst>
            </p:cNvPr>
            <p:cNvCxnSpPr>
              <a:endCxn id="276"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3"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4"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5"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6"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617"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618"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619"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620"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621"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2"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623"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4"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625"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6"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7"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8"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sp>
        <p:nvSpPr>
          <p:cNvPr id="245" name="Rectángulo 244"/>
          <p:cNvSpPr/>
          <p:nvPr/>
        </p:nvSpPr>
        <p:spPr>
          <a:xfrm>
            <a:off x="10079602" y="9202098"/>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add a0,a0,a2</a:t>
            </a:r>
          </a:p>
        </p:txBody>
      </p:sp>
      <p:sp>
        <p:nvSpPr>
          <p:cNvPr id="246" name="Rounded Rectangle 34">
            <a:extLst>
              <a:ext uri="{FF2B5EF4-FFF2-40B4-BE49-F238E27FC236}">
                <a16:creationId xmlns:a16="http://schemas.microsoft.com/office/drawing/2014/main" id="{EB8190A1-D8D0-48F7-8F98-36357FA95ED2}"/>
              </a:ext>
            </a:extLst>
          </p:cNvPr>
          <p:cNvSpPr/>
          <p:nvPr/>
        </p:nvSpPr>
        <p:spPr>
          <a:xfrm>
            <a:off x="8175904" y="3627091"/>
            <a:ext cx="984444" cy="545978"/>
          </a:xfrm>
          <a:prstGeom prst="roundRect">
            <a:avLst/>
          </a:prstGeom>
          <a:solidFill>
            <a:schemeClr val="bg1">
              <a:lumMod val="85000"/>
            </a:schemeClr>
          </a:solidFill>
          <a:ln w="12700">
            <a:solidFill>
              <a:schemeClr val="bg1">
                <a:lumMod val="6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285" name="Rectángulo 284"/>
          <p:cNvSpPr/>
          <p:nvPr/>
        </p:nvSpPr>
        <p:spPr>
          <a:xfrm>
            <a:off x="8315260" y="9190372"/>
            <a:ext cx="1204176"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sub a3,a3,a4</a:t>
            </a:r>
          </a:p>
        </p:txBody>
      </p:sp>
      <p:sp>
        <p:nvSpPr>
          <p:cNvPr id="6" name="Marcador de texto 5">
            <a:extLst>
              <a:ext uri="{FF2B5EF4-FFF2-40B4-BE49-F238E27FC236}">
                <a16:creationId xmlns:a16="http://schemas.microsoft.com/office/drawing/2014/main" id="{67711573-D98D-1EE3-A426-3FC58CE6DA3D}"/>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39</a:t>
            </a:fld>
            <a:endParaRPr lang="en-US" dirty="0"/>
          </a:p>
        </p:txBody>
      </p:sp>
      <p:cxnSp>
        <p:nvCxnSpPr>
          <p:cNvPr id="345" name="Conector recto 344"/>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46" name="Marcador de texto 9">
            <a:extLst>
              <a:ext uri="{FF2B5EF4-FFF2-40B4-BE49-F238E27FC236}">
                <a16:creationId xmlns:a16="http://schemas.microsoft.com/office/drawing/2014/main" id="{706C9C81-DC92-49F4-97E4-E3CD8A1E5321}"/>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563" name="Grupo 562"/>
          <p:cNvGrpSpPr/>
          <p:nvPr/>
        </p:nvGrpSpPr>
        <p:grpSpPr>
          <a:xfrm>
            <a:off x="51106" y="1515923"/>
            <a:ext cx="7200000" cy="4500000"/>
            <a:chOff x="388555" y="1846004"/>
            <a:chExt cx="8640000" cy="5040000"/>
          </a:xfrm>
        </p:grpSpPr>
        <p:sp>
          <p:nvSpPr>
            <p:cNvPr id="564" name="Rectángulo 563"/>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65" name="Rectángulo 564"/>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566" name="Rectángulo 565"/>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7" name="Rectángulo 566"/>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568" name="Rectángulo 567"/>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9" name="Rectángulo 568"/>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0xh0090</a:t>
              </a:r>
            </a:p>
          </p:txBody>
        </p:sp>
        <p:sp>
          <p:nvSpPr>
            <p:cNvPr id="570" name="Rectángulo 569"/>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1" name="Rectángulo 570"/>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2" name="Rectángulo 571"/>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573" name="Rectángulo 572"/>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4" name="Rectángulo 573"/>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5" name="Rectángulo 574"/>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576" name="Rectángulo 575"/>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00</a:t>
              </a:r>
            </a:p>
          </p:txBody>
        </p:sp>
        <p:sp>
          <p:nvSpPr>
            <p:cNvPr id="577" name="Rectángulo 576"/>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8" name="Rectángulo 577"/>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9" name="Rectángulo 578"/>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0" name="Rectángulo 579"/>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81" name="Rectángulo 580"/>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2" name="Rectángulo 581"/>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3" name="Rectángulo 582"/>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0xh00000098</a:t>
              </a:r>
            </a:p>
          </p:txBody>
        </p:sp>
        <p:sp>
          <p:nvSpPr>
            <p:cNvPr id="584" name="Rectángulo 583"/>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5" name="Rectángulo 584"/>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6" name="Rectángulo 585"/>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7" name="Rectángulo 586"/>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8" name="Rectángulo 587"/>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89" name="Rectángulo 588"/>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590" name="Rectángulo 589"/>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591" name="Rectángulo 590"/>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592" name="Conector recto de flecha 591"/>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5" name="Conector recto de flecha 594"/>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6" name="Conector recto 595"/>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97" name="Rectángulo 596"/>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98" name="Conector recto de flecha 597"/>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9" name="Conector recto 598"/>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600" name="Rectángulo 599"/>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601" name="Rectángulo 600"/>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602" name="Rectángulo 601"/>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603" name="Conector recto de flecha 602"/>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4" name="Conector recto de flecha 603"/>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5" name="Conector recto de flecha 604"/>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6" name="Rectángulo 605"/>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347" name="Tabla 551">
            <a:extLst>
              <a:ext uri="{FF2B5EF4-FFF2-40B4-BE49-F238E27FC236}">
                <a16:creationId xmlns:a16="http://schemas.microsoft.com/office/drawing/2014/main" id="{F9B2427B-5919-41BC-B080-FEE56BC5B43F}"/>
              </a:ext>
            </a:extLst>
          </p:cNvPr>
          <p:cNvGraphicFramePr>
            <a:graphicFrameLocks noGrp="1"/>
          </p:cNvGraphicFramePr>
          <p:nvPr>
            <p:extLst>
              <p:ext uri="{D42A27DB-BD31-4B8C-83A1-F6EECF244321}">
                <p14:modId xmlns:p14="http://schemas.microsoft.com/office/powerpoint/2010/main" val="1157739103"/>
              </p:ext>
            </p:extLst>
          </p:nvPr>
        </p:nvGraphicFramePr>
        <p:xfrm>
          <a:off x="5714669" y="6540595"/>
          <a:ext cx="1352289" cy="1463040"/>
        </p:xfrm>
        <a:graphic>
          <a:graphicData uri="http://schemas.openxmlformats.org/drawingml/2006/table">
            <a:tbl>
              <a:tblPr firstRow="1" bandRow="1">
                <a:tableStyleId>{F5AB1C69-6EDB-4FF4-983F-18BD219EF322}</a:tableStyleId>
              </a:tblPr>
              <a:tblGrid>
                <a:gridCol w="1352289">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7" name="Título 2">
            <a:extLst>
              <a:ext uri="{FF2B5EF4-FFF2-40B4-BE49-F238E27FC236}">
                <a16:creationId xmlns:a16="http://schemas.microsoft.com/office/drawing/2014/main" id="{99A67A02-4CDC-3FF7-695E-8702F4F30C7B}"/>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36F323E5-65AE-8597-1641-F54ACAF47A2C}"/>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420076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 Placeholder 6">
            <a:extLst>
              <a:ext uri="{FF2B5EF4-FFF2-40B4-BE49-F238E27FC236}">
                <a16:creationId xmlns:a16="http://schemas.microsoft.com/office/drawing/2014/main" id="{9D7833BB-D38D-4DB2-A9C9-5EAD0D3F7AE2}"/>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4</a:t>
            </a:fld>
            <a:endParaRPr lang="en-US" dirty="0"/>
          </a:p>
        </p:txBody>
      </p:sp>
      <p:grpSp>
        <p:nvGrpSpPr>
          <p:cNvPr id="24" name="Grupo 23">
            <a:extLst>
              <a:ext uri="{FF2B5EF4-FFF2-40B4-BE49-F238E27FC236}">
                <a16:creationId xmlns:a16="http://schemas.microsoft.com/office/drawing/2014/main" id="{31D295E7-6770-4BA5-8195-A8D4AB1BC629}"/>
              </a:ext>
            </a:extLst>
          </p:cNvPr>
          <p:cNvGrpSpPr/>
          <p:nvPr/>
        </p:nvGrpSpPr>
        <p:grpSpPr>
          <a:xfrm>
            <a:off x="4475853" y="1579204"/>
            <a:ext cx="13381745" cy="7465478"/>
            <a:chOff x="428902" y="379984"/>
            <a:chExt cx="11366262" cy="5935679"/>
          </a:xfrm>
        </p:grpSpPr>
        <p:cxnSp>
          <p:nvCxnSpPr>
            <p:cNvPr id="167" name="Straight Arrow Connector 434">
              <a:extLst>
                <a:ext uri="{FF2B5EF4-FFF2-40B4-BE49-F238E27FC236}">
                  <a16:creationId xmlns:a16="http://schemas.microsoft.com/office/drawing/2014/main" id="{9190887F-5928-4E0C-8D9E-0754AF95AAC8}"/>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 name="Straight Arrow Connector 168">
              <a:extLst>
                <a:ext uri="{FF2B5EF4-FFF2-40B4-BE49-F238E27FC236}">
                  <a16:creationId xmlns:a16="http://schemas.microsoft.com/office/drawing/2014/main" id="{A2A33809-EF2B-4865-99C6-A08A70B27EEC}"/>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6" name="Straight Arrow Connector 177">
              <a:extLst>
                <a:ext uri="{FF2B5EF4-FFF2-40B4-BE49-F238E27FC236}">
                  <a16:creationId xmlns:a16="http://schemas.microsoft.com/office/drawing/2014/main" id="{47A3BD42-D388-41DB-AAAB-89FC376BD6CD}"/>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7" name="Rectangle 2">
              <a:extLst>
                <a:ext uri="{FF2B5EF4-FFF2-40B4-BE49-F238E27FC236}">
                  <a16:creationId xmlns:a16="http://schemas.microsoft.com/office/drawing/2014/main" id="{2F21F5F8-79B7-4172-A5A3-5FA3C34C5E02}"/>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8" name="Rectangle 12">
              <a:extLst>
                <a:ext uri="{FF2B5EF4-FFF2-40B4-BE49-F238E27FC236}">
                  <a16:creationId xmlns:a16="http://schemas.microsoft.com/office/drawing/2014/main" id="{276183E9-7F4B-456E-9F10-00941EC8C996}"/>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9" name="Rectangle 13">
              <a:extLst>
                <a:ext uri="{FF2B5EF4-FFF2-40B4-BE49-F238E27FC236}">
                  <a16:creationId xmlns:a16="http://schemas.microsoft.com/office/drawing/2014/main" id="{A7BA182B-7EC4-4E9B-91AB-9196D26C7AA7}"/>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0" name="Rectangle 14">
              <a:extLst>
                <a:ext uri="{FF2B5EF4-FFF2-40B4-BE49-F238E27FC236}">
                  <a16:creationId xmlns:a16="http://schemas.microsoft.com/office/drawing/2014/main" id="{F1603C68-7FAD-41B4-811C-F83A32DA62B4}"/>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31" name="Rectangle 16">
              <a:extLst>
                <a:ext uri="{FF2B5EF4-FFF2-40B4-BE49-F238E27FC236}">
                  <a16:creationId xmlns:a16="http://schemas.microsoft.com/office/drawing/2014/main" id="{5CE5EF76-B202-419A-808D-4AC50F6D3FED}"/>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32" name="Rectangle 17">
              <a:extLst>
                <a:ext uri="{FF2B5EF4-FFF2-40B4-BE49-F238E27FC236}">
                  <a16:creationId xmlns:a16="http://schemas.microsoft.com/office/drawing/2014/main" id="{A4CB537C-F269-44FB-8782-0660438C7289}"/>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33" name="Straight Arrow Connector 18">
              <a:extLst>
                <a:ext uri="{FF2B5EF4-FFF2-40B4-BE49-F238E27FC236}">
                  <a16:creationId xmlns:a16="http://schemas.microsoft.com/office/drawing/2014/main" id="{5BE9D4FB-D870-4F6B-9B07-53C17F389B33}"/>
                </a:ext>
              </a:extLst>
            </p:cNvPr>
            <p:cNvCxnSpPr>
              <a:stCxn id="30" idx="3"/>
            </p:cNvCxnSpPr>
            <p:nvPr/>
          </p:nvCxnSpPr>
          <p:spPr>
            <a:xfrm>
              <a:off x="2730779" y="3715698"/>
              <a:ext cx="314003" cy="0"/>
            </a:xfrm>
            <a:prstGeom prst="straightConnector1">
              <a:avLst/>
            </a:prstGeom>
            <a:ln>
              <a:solidFill>
                <a:srgbClr val="CC66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4" name="Straight Arrow Connector 21">
              <a:extLst>
                <a:ext uri="{FF2B5EF4-FFF2-40B4-BE49-F238E27FC236}">
                  <a16:creationId xmlns:a16="http://schemas.microsoft.com/office/drawing/2014/main" id="{9D56F190-8B20-485A-8D12-7B9C82A47357}"/>
                </a:ext>
              </a:extLst>
            </p:cNvPr>
            <p:cNvCxnSpPr/>
            <p:nvPr/>
          </p:nvCxnSpPr>
          <p:spPr>
            <a:xfrm>
              <a:off x="1531175" y="3309743"/>
              <a:ext cx="236410" cy="0"/>
            </a:xfrm>
            <a:prstGeom prst="straightConnector1">
              <a:avLst/>
            </a:prstGeom>
            <a:ln>
              <a:solidFill>
                <a:srgbClr val="CC66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5" name="Straight Connector 33">
              <a:extLst>
                <a:ext uri="{FF2B5EF4-FFF2-40B4-BE49-F238E27FC236}">
                  <a16:creationId xmlns:a16="http://schemas.microsoft.com/office/drawing/2014/main" id="{41ECEDBA-7CCE-4FF4-A8EC-594D2FF03E98}"/>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36" name="Rounded Rectangle 34">
              <a:extLst>
                <a:ext uri="{FF2B5EF4-FFF2-40B4-BE49-F238E27FC236}">
                  <a16:creationId xmlns:a16="http://schemas.microsoft.com/office/drawing/2014/main" id="{995EF580-6C50-4AB6-A074-0BEB42094FC8}"/>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37" name="Straight Connector 59">
              <a:extLst>
                <a:ext uri="{FF2B5EF4-FFF2-40B4-BE49-F238E27FC236}">
                  <a16:creationId xmlns:a16="http://schemas.microsoft.com/office/drawing/2014/main" id="{C4B8AC83-78D6-41BD-9AAE-B3D8ADBAC5A6}"/>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Arrow Connector 73">
              <a:extLst>
                <a:ext uri="{FF2B5EF4-FFF2-40B4-BE49-F238E27FC236}">
                  <a16:creationId xmlns:a16="http://schemas.microsoft.com/office/drawing/2014/main" id="{FDA8EAA6-5299-484C-A086-DD0743DB66EA}"/>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 name="Straight Arrow Connector 74">
              <a:extLst>
                <a:ext uri="{FF2B5EF4-FFF2-40B4-BE49-F238E27FC236}">
                  <a16:creationId xmlns:a16="http://schemas.microsoft.com/office/drawing/2014/main" id="{70290CC1-230F-497B-BB7C-7A51B759609A}"/>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 name="Straight Arrow Connector 75">
              <a:extLst>
                <a:ext uri="{FF2B5EF4-FFF2-40B4-BE49-F238E27FC236}">
                  <a16:creationId xmlns:a16="http://schemas.microsoft.com/office/drawing/2014/main" id="{59BFE367-7933-4B77-BE20-B8E1375D4578}"/>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1" name="Rounded Rectangle 77">
              <a:extLst>
                <a:ext uri="{FF2B5EF4-FFF2-40B4-BE49-F238E27FC236}">
                  <a16:creationId xmlns:a16="http://schemas.microsoft.com/office/drawing/2014/main" id="{CC3CBAB9-787F-48E2-98D8-3A4F4C99416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2" name="Straight Arrow Connector 100">
              <a:extLst>
                <a:ext uri="{FF2B5EF4-FFF2-40B4-BE49-F238E27FC236}">
                  <a16:creationId xmlns:a16="http://schemas.microsoft.com/office/drawing/2014/main" id="{01A4985F-988B-49C2-9AA4-1D44EAC3848E}"/>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 name="Straight Arrow Connector 102">
              <a:extLst>
                <a:ext uri="{FF2B5EF4-FFF2-40B4-BE49-F238E27FC236}">
                  <a16:creationId xmlns:a16="http://schemas.microsoft.com/office/drawing/2014/main" id="{728BA0A3-B499-4D35-A481-81A18B0354B6}"/>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 name="Straight Connector 106">
              <a:extLst>
                <a:ext uri="{FF2B5EF4-FFF2-40B4-BE49-F238E27FC236}">
                  <a16:creationId xmlns:a16="http://schemas.microsoft.com/office/drawing/2014/main" id="{45BACBA5-1409-4E0A-BE4B-39F5CD4CF373}"/>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Arrow Connector 109">
              <a:extLst>
                <a:ext uri="{FF2B5EF4-FFF2-40B4-BE49-F238E27FC236}">
                  <a16:creationId xmlns:a16="http://schemas.microsoft.com/office/drawing/2014/main" id="{22D3CCCE-DE30-41D1-94D2-591FCC1D1BD4}"/>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6" name="TextBox 112">
              <a:extLst>
                <a:ext uri="{FF2B5EF4-FFF2-40B4-BE49-F238E27FC236}">
                  <a16:creationId xmlns:a16="http://schemas.microsoft.com/office/drawing/2014/main" id="{AC1696EE-EE9B-4380-85FD-9F91880A3ABF}"/>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47" name="TextBox 113">
              <a:extLst>
                <a:ext uri="{FF2B5EF4-FFF2-40B4-BE49-F238E27FC236}">
                  <a16:creationId xmlns:a16="http://schemas.microsoft.com/office/drawing/2014/main" id="{4C3BC74F-6748-4C82-9824-E51CCD6F3E80}"/>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48" name="Straight Arrow Connector 116">
              <a:extLst>
                <a:ext uri="{FF2B5EF4-FFF2-40B4-BE49-F238E27FC236}">
                  <a16:creationId xmlns:a16="http://schemas.microsoft.com/office/drawing/2014/main" id="{49C8FCC6-DA6A-4A30-8F4A-3FF01F9B1495}"/>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9" name="Straight Arrow Connector 119">
              <a:extLst>
                <a:ext uri="{FF2B5EF4-FFF2-40B4-BE49-F238E27FC236}">
                  <a16:creationId xmlns:a16="http://schemas.microsoft.com/office/drawing/2014/main" id="{DCFDBE6C-1C61-4AFC-9604-530A92EEE51E}"/>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4" name="Straight Arrow Connector 122">
              <a:extLst>
                <a:ext uri="{FF2B5EF4-FFF2-40B4-BE49-F238E27FC236}">
                  <a16:creationId xmlns:a16="http://schemas.microsoft.com/office/drawing/2014/main" id="{DA5B9A49-ADC5-4AA4-836A-44D640966F9E}"/>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 name="Straight Arrow Connector 127">
              <a:extLst>
                <a:ext uri="{FF2B5EF4-FFF2-40B4-BE49-F238E27FC236}">
                  <a16:creationId xmlns:a16="http://schemas.microsoft.com/office/drawing/2014/main" id="{CCB5003D-CAAD-4273-9602-4ED290F5818C}"/>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 name="Straight Arrow Connector 133">
              <a:extLst>
                <a:ext uri="{FF2B5EF4-FFF2-40B4-BE49-F238E27FC236}">
                  <a16:creationId xmlns:a16="http://schemas.microsoft.com/office/drawing/2014/main" id="{C49D1CF2-06DA-494E-8923-C4C5693C8AC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3" name="TextBox 136">
              <a:extLst>
                <a:ext uri="{FF2B5EF4-FFF2-40B4-BE49-F238E27FC236}">
                  <a16:creationId xmlns:a16="http://schemas.microsoft.com/office/drawing/2014/main" id="{107E3164-189C-45F3-B327-D7FEFE63DD63}"/>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64" name="TextBox 137">
              <a:extLst>
                <a:ext uri="{FF2B5EF4-FFF2-40B4-BE49-F238E27FC236}">
                  <a16:creationId xmlns:a16="http://schemas.microsoft.com/office/drawing/2014/main" id="{3B723C3B-958F-4AAE-90D8-B36596446F9A}"/>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65" name="Straight Connector 143">
              <a:extLst>
                <a:ext uri="{FF2B5EF4-FFF2-40B4-BE49-F238E27FC236}">
                  <a16:creationId xmlns:a16="http://schemas.microsoft.com/office/drawing/2014/main" id="{2B52ECD7-4119-4ED4-A9BD-C400065B6CE2}"/>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Arrow Connector 149">
              <a:extLst>
                <a:ext uri="{FF2B5EF4-FFF2-40B4-BE49-F238E27FC236}">
                  <a16:creationId xmlns:a16="http://schemas.microsoft.com/office/drawing/2014/main" id="{0EC55A4C-8E8A-4217-81C2-55740546B56F}"/>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7" name="Rounded Rectangle 151">
              <a:extLst>
                <a:ext uri="{FF2B5EF4-FFF2-40B4-BE49-F238E27FC236}">
                  <a16:creationId xmlns:a16="http://schemas.microsoft.com/office/drawing/2014/main" id="{E813AABC-585B-45D4-B7D3-5088C5D338BD}"/>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68" name="Straight Arrow Connector 152">
              <a:extLst>
                <a:ext uri="{FF2B5EF4-FFF2-40B4-BE49-F238E27FC236}">
                  <a16:creationId xmlns:a16="http://schemas.microsoft.com/office/drawing/2014/main" id="{A7ED0177-A719-4452-8D12-F1E2AFC6551E}"/>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 name="Straight Arrow Connector 156">
              <a:extLst>
                <a:ext uri="{FF2B5EF4-FFF2-40B4-BE49-F238E27FC236}">
                  <a16:creationId xmlns:a16="http://schemas.microsoft.com/office/drawing/2014/main" id="{B4E7DA8C-C94E-4A69-8361-262EAD674A3E}"/>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 name="Straight Arrow Connector 162">
              <a:extLst>
                <a:ext uri="{FF2B5EF4-FFF2-40B4-BE49-F238E27FC236}">
                  <a16:creationId xmlns:a16="http://schemas.microsoft.com/office/drawing/2014/main" id="{14B263AE-636D-41C9-81CF-3CC72153997F}"/>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 name="Straight Arrow Connector 163">
              <a:extLst>
                <a:ext uri="{FF2B5EF4-FFF2-40B4-BE49-F238E27FC236}">
                  <a16:creationId xmlns:a16="http://schemas.microsoft.com/office/drawing/2014/main" id="{3205C2C3-63E5-4996-BB53-035C5D33790B}"/>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4" name="Rectangle 174">
              <a:extLst>
                <a:ext uri="{FF2B5EF4-FFF2-40B4-BE49-F238E27FC236}">
                  <a16:creationId xmlns:a16="http://schemas.microsoft.com/office/drawing/2014/main" id="{B601A7C2-7C06-4017-88ED-53CD53BBF018}"/>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75" name="Rectangle 175">
              <a:extLst>
                <a:ext uri="{FF2B5EF4-FFF2-40B4-BE49-F238E27FC236}">
                  <a16:creationId xmlns:a16="http://schemas.microsoft.com/office/drawing/2014/main" id="{56FD6707-B704-48A8-B792-DC1B5258E516}"/>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76" name="Straight Arrow Connector 180">
              <a:extLst>
                <a:ext uri="{FF2B5EF4-FFF2-40B4-BE49-F238E27FC236}">
                  <a16:creationId xmlns:a16="http://schemas.microsoft.com/office/drawing/2014/main" id="{459BB1D7-A7C1-4922-9829-4FA7ED8B5624}"/>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7" name="Straight Arrow Connector 181">
              <a:extLst>
                <a:ext uri="{FF2B5EF4-FFF2-40B4-BE49-F238E27FC236}">
                  <a16:creationId xmlns:a16="http://schemas.microsoft.com/office/drawing/2014/main" id="{E5EBB9DD-A06A-4818-BEE5-C46C887BAABD}"/>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8" name="Straight Arrow Connector 183">
              <a:extLst>
                <a:ext uri="{FF2B5EF4-FFF2-40B4-BE49-F238E27FC236}">
                  <a16:creationId xmlns:a16="http://schemas.microsoft.com/office/drawing/2014/main" id="{C86A6860-5C76-4423-8889-06E354ADE2E5}"/>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9" name="Straight Arrow Connector 187">
              <a:extLst>
                <a:ext uri="{FF2B5EF4-FFF2-40B4-BE49-F238E27FC236}">
                  <a16:creationId xmlns:a16="http://schemas.microsoft.com/office/drawing/2014/main" id="{3D294D16-0711-43F4-AD0B-973C6D8A789D}"/>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0" name="Straight Arrow Connector 192">
              <a:extLst>
                <a:ext uri="{FF2B5EF4-FFF2-40B4-BE49-F238E27FC236}">
                  <a16:creationId xmlns:a16="http://schemas.microsoft.com/office/drawing/2014/main" id="{95A3B0F2-F053-4BA4-8733-D26E8D56535B}"/>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1" name="Straight Arrow Connector 193">
              <a:extLst>
                <a:ext uri="{FF2B5EF4-FFF2-40B4-BE49-F238E27FC236}">
                  <a16:creationId xmlns:a16="http://schemas.microsoft.com/office/drawing/2014/main" id="{14038789-6933-4EAD-B574-557944185BA7}"/>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2" name="Straight Arrow Connector 194">
              <a:extLst>
                <a:ext uri="{FF2B5EF4-FFF2-40B4-BE49-F238E27FC236}">
                  <a16:creationId xmlns:a16="http://schemas.microsoft.com/office/drawing/2014/main" id="{FC3095A0-906E-4F28-B353-B376C0B112E8}"/>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3" name="Straight Arrow Connector 195">
              <a:extLst>
                <a:ext uri="{FF2B5EF4-FFF2-40B4-BE49-F238E27FC236}">
                  <a16:creationId xmlns:a16="http://schemas.microsoft.com/office/drawing/2014/main" id="{887B675D-5BB3-4597-A359-F654A54AE536}"/>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4" name="Straight Arrow Connector 196">
              <a:extLst>
                <a:ext uri="{FF2B5EF4-FFF2-40B4-BE49-F238E27FC236}">
                  <a16:creationId xmlns:a16="http://schemas.microsoft.com/office/drawing/2014/main" id="{D108AD92-9400-435A-9C5A-DF6034E1D2D9}"/>
                </a:ext>
              </a:extLst>
            </p:cNvPr>
            <p:cNvCxnSpPr>
              <a:endCxn id="32"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5" name="Straight Arrow Connector 200">
              <a:extLst>
                <a:ext uri="{FF2B5EF4-FFF2-40B4-BE49-F238E27FC236}">
                  <a16:creationId xmlns:a16="http://schemas.microsoft.com/office/drawing/2014/main" id="{FC9A09B8-B263-48FD-B677-475B3A5901DF}"/>
                </a:ext>
              </a:extLst>
            </p:cNvPr>
            <p:cNvCxnSpPr/>
            <p:nvPr/>
          </p:nvCxnSpPr>
          <p:spPr>
            <a:xfrm flipV="1">
              <a:off x="4451015" y="3740414"/>
              <a:ext cx="418601" cy="2579"/>
            </a:xfrm>
            <a:prstGeom prst="straightConnector1">
              <a:avLst/>
            </a:prstGeom>
            <a:ln w="57150">
              <a:solidFill>
                <a:schemeClr val="accent1"/>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6" name="Straight Arrow Connector 204">
              <a:extLst>
                <a:ext uri="{FF2B5EF4-FFF2-40B4-BE49-F238E27FC236}">
                  <a16:creationId xmlns:a16="http://schemas.microsoft.com/office/drawing/2014/main" id="{6A499F83-6505-49F6-A7CA-EDBC701A0DA5}"/>
                </a:ext>
              </a:extLst>
            </p:cNvPr>
            <p:cNvCxnSpPr/>
            <p:nvPr/>
          </p:nvCxnSpPr>
          <p:spPr>
            <a:xfrm flipV="1">
              <a:off x="3303938" y="3722166"/>
              <a:ext cx="236410" cy="2116"/>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87" name="Rectangle 170">
              <a:extLst>
                <a:ext uri="{FF2B5EF4-FFF2-40B4-BE49-F238E27FC236}">
                  <a16:creationId xmlns:a16="http://schemas.microsoft.com/office/drawing/2014/main" id="{6CAF223E-E7DD-4507-B1DD-02DD29B1DFD0}"/>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88" name="Group 220">
              <a:extLst>
                <a:ext uri="{FF2B5EF4-FFF2-40B4-BE49-F238E27FC236}">
                  <a16:creationId xmlns:a16="http://schemas.microsoft.com/office/drawing/2014/main" id="{A65C1397-C488-47C8-9843-DEC3E01FFE5A}"/>
                </a:ext>
              </a:extLst>
            </p:cNvPr>
            <p:cNvGrpSpPr/>
            <p:nvPr/>
          </p:nvGrpSpPr>
          <p:grpSpPr>
            <a:xfrm>
              <a:off x="7796738" y="2519907"/>
              <a:ext cx="555519" cy="847473"/>
              <a:chOff x="7552336" y="2343906"/>
              <a:chExt cx="413660" cy="600027"/>
            </a:xfrm>
          </p:grpSpPr>
          <p:grpSp>
            <p:nvGrpSpPr>
              <p:cNvPr id="188" name="Group 99">
                <a:extLst>
                  <a:ext uri="{FF2B5EF4-FFF2-40B4-BE49-F238E27FC236}">
                    <a16:creationId xmlns:a16="http://schemas.microsoft.com/office/drawing/2014/main" id="{B03D0236-736E-420C-B5BC-8A5216C517C9}"/>
                  </a:ext>
                </a:extLst>
              </p:cNvPr>
              <p:cNvGrpSpPr/>
              <p:nvPr/>
            </p:nvGrpSpPr>
            <p:grpSpPr>
              <a:xfrm>
                <a:off x="7552336" y="2343906"/>
                <a:ext cx="413660" cy="600027"/>
                <a:chOff x="5627913" y="2136321"/>
                <a:chExt cx="413660" cy="600027"/>
              </a:xfrm>
            </p:grpSpPr>
            <p:cxnSp>
              <p:nvCxnSpPr>
                <p:cNvPr id="190" name="Straight Connector 85">
                  <a:extLst>
                    <a:ext uri="{FF2B5EF4-FFF2-40B4-BE49-F238E27FC236}">
                      <a16:creationId xmlns:a16="http://schemas.microsoft.com/office/drawing/2014/main" id="{7118AC8E-7755-4F79-965E-06A8F4E22DA5}"/>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87">
                  <a:extLst>
                    <a:ext uri="{FF2B5EF4-FFF2-40B4-BE49-F238E27FC236}">
                      <a16:creationId xmlns:a16="http://schemas.microsoft.com/office/drawing/2014/main" id="{BA948A24-0692-45E2-A0B2-D6AB684E62EE}"/>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88">
                  <a:extLst>
                    <a:ext uri="{FF2B5EF4-FFF2-40B4-BE49-F238E27FC236}">
                      <a16:creationId xmlns:a16="http://schemas.microsoft.com/office/drawing/2014/main" id="{9A9C4D8C-7EFA-4B39-A25B-7142956E4DF6}"/>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89">
                  <a:extLst>
                    <a:ext uri="{FF2B5EF4-FFF2-40B4-BE49-F238E27FC236}">
                      <a16:creationId xmlns:a16="http://schemas.microsoft.com/office/drawing/2014/main" id="{90DBB44A-F9D5-461D-AC97-D86957988FCB}"/>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92">
                  <a:extLst>
                    <a:ext uri="{FF2B5EF4-FFF2-40B4-BE49-F238E27FC236}">
                      <a16:creationId xmlns:a16="http://schemas.microsoft.com/office/drawing/2014/main" id="{BECEC757-723B-4768-8AF4-DEE53E35065D}"/>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94">
                  <a:extLst>
                    <a:ext uri="{FF2B5EF4-FFF2-40B4-BE49-F238E27FC236}">
                      <a16:creationId xmlns:a16="http://schemas.microsoft.com/office/drawing/2014/main" id="{0D193769-86B6-450C-AB5F-A9F60C6AADEB}"/>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97">
                  <a:extLst>
                    <a:ext uri="{FF2B5EF4-FFF2-40B4-BE49-F238E27FC236}">
                      <a16:creationId xmlns:a16="http://schemas.microsoft.com/office/drawing/2014/main" id="{B57F682C-C165-4B83-AC17-C2092B79A699}"/>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189" name="TextBox 206">
                <a:extLst>
                  <a:ext uri="{FF2B5EF4-FFF2-40B4-BE49-F238E27FC236}">
                    <a16:creationId xmlns:a16="http://schemas.microsoft.com/office/drawing/2014/main" id="{8E92A95C-0B2D-430E-BD14-3B5EA75D58F9}"/>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89" name="Straight Arrow Connector 207">
              <a:extLst>
                <a:ext uri="{FF2B5EF4-FFF2-40B4-BE49-F238E27FC236}">
                  <a16:creationId xmlns:a16="http://schemas.microsoft.com/office/drawing/2014/main" id="{E8FAFE0E-7874-4D90-949A-B2541CC0EA23}"/>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90" name="Straight Arrow Connector 212">
              <a:extLst>
                <a:ext uri="{FF2B5EF4-FFF2-40B4-BE49-F238E27FC236}">
                  <a16:creationId xmlns:a16="http://schemas.microsoft.com/office/drawing/2014/main" id="{E0BCD9B4-C109-484D-BE67-9E26DC8DC260}"/>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91" name="Straight Arrow Connector 213">
              <a:extLst>
                <a:ext uri="{FF2B5EF4-FFF2-40B4-BE49-F238E27FC236}">
                  <a16:creationId xmlns:a16="http://schemas.microsoft.com/office/drawing/2014/main" id="{FC4ED90D-63C8-4DE7-A3A3-78779BB34DBD}"/>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2" name="Straight Arrow Connector 214">
              <a:extLst>
                <a:ext uri="{FF2B5EF4-FFF2-40B4-BE49-F238E27FC236}">
                  <a16:creationId xmlns:a16="http://schemas.microsoft.com/office/drawing/2014/main" id="{3332376C-BE87-44D7-AB71-639B8B9C3C0F}"/>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3" name="Rounded Rectangle 228">
              <a:extLst>
                <a:ext uri="{FF2B5EF4-FFF2-40B4-BE49-F238E27FC236}">
                  <a16:creationId xmlns:a16="http://schemas.microsoft.com/office/drawing/2014/main" id="{14E5C970-B690-46AE-B122-AF0F2ACE1D70}"/>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94" name="Rounded Rectangle 229">
              <a:extLst>
                <a:ext uri="{FF2B5EF4-FFF2-40B4-BE49-F238E27FC236}">
                  <a16:creationId xmlns:a16="http://schemas.microsoft.com/office/drawing/2014/main" id="{6C33BE4A-5E27-4DE6-824A-F47E39075B2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95" name="Straight Arrow Connector 233">
              <a:extLst>
                <a:ext uri="{FF2B5EF4-FFF2-40B4-BE49-F238E27FC236}">
                  <a16:creationId xmlns:a16="http://schemas.microsoft.com/office/drawing/2014/main" id="{D00F1730-233A-46A7-8DF2-6CF79022B88D}"/>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6" name="Straight Arrow Connector 234">
              <a:extLst>
                <a:ext uri="{FF2B5EF4-FFF2-40B4-BE49-F238E27FC236}">
                  <a16:creationId xmlns:a16="http://schemas.microsoft.com/office/drawing/2014/main" id="{77288B4A-DB0D-4C1B-8D5E-F8C7B374B45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7" name="Straight Arrow Connector 235">
              <a:extLst>
                <a:ext uri="{FF2B5EF4-FFF2-40B4-BE49-F238E27FC236}">
                  <a16:creationId xmlns:a16="http://schemas.microsoft.com/office/drawing/2014/main" id="{B6CBE7D0-4B74-434F-B839-1411E6D3C6FC}"/>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8" name="Straight Arrow Connector 240">
              <a:extLst>
                <a:ext uri="{FF2B5EF4-FFF2-40B4-BE49-F238E27FC236}">
                  <a16:creationId xmlns:a16="http://schemas.microsoft.com/office/drawing/2014/main" id="{E3C3028F-19F2-4206-8C99-920799D925D2}"/>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9" name="Straight Arrow Connector 242">
              <a:extLst>
                <a:ext uri="{FF2B5EF4-FFF2-40B4-BE49-F238E27FC236}">
                  <a16:creationId xmlns:a16="http://schemas.microsoft.com/office/drawing/2014/main" id="{AB9E3F7D-7A7B-4671-994D-97E21D9FC1CA}"/>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100" name="Straight Arrow Connector 254">
              <a:extLst>
                <a:ext uri="{FF2B5EF4-FFF2-40B4-BE49-F238E27FC236}">
                  <a16:creationId xmlns:a16="http://schemas.microsoft.com/office/drawing/2014/main" id="{A64E6522-F47F-4D6D-9DAF-19D4ECA7A021}"/>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101" name="Straight Arrow Connector 255">
              <a:extLst>
                <a:ext uri="{FF2B5EF4-FFF2-40B4-BE49-F238E27FC236}">
                  <a16:creationId xmlns:a16="http://schemas.microsoft.com/office/drawing/2014/main" id="{2BA8807E-04A6-4946-8104-007BCA90B629}"/>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2" name="Straight Arrow Connector 257">
              <a:extLst>
                <a:ext uri="{FF2B5EF4-FFF2-40B4-BE49-F238E27FC236}">
                  <a16:creationId xmlns:a16="http://schemas.microsoft.com/office/drawing/2014/main" id="{82316582-BB2A-400F-BF9A-32B3C6E4C784}"/>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3" name="Straight Arrow Connector 259">
              <a:extLst>
                <a:ext uri="{FF2B5EF4-FFF2-40B4-BE49-F238E27FC236}">
                  <a16:creationId xmlns:a16="http://schemas.microsoft.com/office/drawing/2014/main" id="{CA6E07BA-E52E-445D-A159-D239DD82B458}"/>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04" name="Straight Arrow Connector 260">
              <a:extLst>
                <a:ext uri="{FF2B5EF4-FFF2-40B4-BE49-F238E27FC236}">
                  <a16:creationId xmlns:a16="http://schemas.microsoft.com/office/drawing/2014/main" id="{73CA3932-87D2-4779-A22A-90795E3397FF}"/>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105" name="Straight Arrow Connector 261">
              <a:extLst>
                <a:ext uri="{FF2B5EF4-FFF2-40B4-BE49-F238E27FC236}">
                  <a16:creationId xmlns:a16="http://schemas.microsoft.com/office/drawing/2014/main" id="{1E70C7E4-1AC7-412B-A1D7-551F3547C012}"/>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06" name="Straight Arrow Connector 262">
              <a:extLst>
                <a:ext uri="{FF2B5EF4-FFF2-40B4-BE49-F238E27FC236}">
                  <a16:creationId xmlns:a16="http://schemas.microsoft.com/office/drawing/2014/main" id="{E12056C1-26A6-421B-8EDA-F485F143F019}"/>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107" name="Straight Arrow Connector 263">
              <a:extLst>
                <a:ext uri="{FF2B5EF4-FFF2-40B4-BE49-F238E27FC236}">
                  <a16:creationId xmlns:a16="http://schemas.microsoft.com/office/drawing/2014/main" id="{EDAB19B2-10C8-4837-BFEB-907CBE36BC56}"/>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8" name="Straight Arrow Connector 266">
              <a:extLst>
                <a:ext uri="{FF2B5EF4-FFF2-40B4-BE49-F238E27FC236}">
                  <a16:creationId xmlns:a16="http://schemas.microsoft.com/office/drawing/2014/main" id="{5A12A73B-0BCF-4202-B912-56BD0391D4BF}"/>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9" name="Straight Arrow Connector 267">
              <a:extLst>
                <a:ext uri="{FF2B5EF4-FFF2-40B4-BE49-F238E27FC236}">
                  <a16:creationId xmlns:a16="http://schemas.microsoft.com/office/drawing/2014/main" id="{992315BB-6DBD-414F-BAEC-D0ABB141B694}"/>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110" name="Straight Arrow Connector 288">
              <a:extLst>
                <a:ext uri="{FF2B5EF4-FFF2-40B4-BE49-F238E27FC236}">
                  <a16:creationId xmlns:a16="http://schemas.microsoft.com/office/drawing/2014/main" id="{2851CE47-EB34-46AE-B8B9-24695C474C51}"/>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111" name="Straight Arrow Connector 290">
              <a:extLst>
                <a:ext uri="{FF2B5EF4-FFF2-40B4-BE49-F238E27FC236}">
                  <a16:creationId xmlns:a16="http://schemas.microsoft.com/office/drawing/2014/main" id="{6A90BFA5-FD65-49DA-B765-1C157AAD4B6C}"/>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Arrow Connector 292">
              <a:extLst>
                <a:ext uri="{FF2B5EF4-FFF2-40B4-BE49-F238E27FC236}">
                  <a16:creationId xmlns:a16="http://schemas.microsoft.com/office/drawing/2014/main" id="{638F4787-09DF-4A48-8233-CA7C2A464A7E}"/>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Arrow Connector 294">
              <a:extLst>
                <a:ext uri="{FF2B5EF4-FFF2-40B4-BE49-F238E27FC236}">
                  <a16:creationId xmlns:a16="http://schemas.microsoft.com/office/drawing/2014/main" id="{4B19DABD-CB41-48C8-AA4B-E6686C7B443C}"/>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Arrow Connector 295">
              <a:extLst>
                <a:ext uri="{FF2B5EF4-FFF2-40B4-BE49-F238E27FC236}">
                  <a16:creationId xmlns:a16="http://schemas.microsoft.com/office/drawing/2014/main" id="{03012DDF-B265-4C9B-90ED-9EBEA6161137}"/>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Arrow Connector 300">
              <a:extLst>
                <a:ext uri="{FF2B5EF4-FFF2-40B4-BE49-F238E27FC236}">
                  <a16:creationId xmlns:a16="http://schemas.microsoft.com/office/drawing/2014/main" id="{19733927-2A66-4D11-9688-EE0F0020D9BF}"/>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16" name="Rounded Rectangle 40">
              <a:extLst>
                <a:ext uri="{FF2B5EF4-FFF2-40B4-BE49-F238E27FC236}">
                  <a16:creationId xmlns:a16="http://schemas.microsoft.com/office/drawing/2014/main" id="{73949095-086F-4C4D-8DFD-3DB9C93D769B}"/>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117" name="Straight Arrow Connector 301">
              <a:extLst>
                <a:ext uri="{FF2B5EF4-FFF2-40B4-BE49-F238E27FC236}">
                  <a16:creationId xmlns:a16="http://schemas.microsoft.com/office/drawing/2014/main" id="{F43FBC77-D712-473F-91A2-3CBD3BCCF00C}"/>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Arrow Connector 303">
              <a:extLst>
                <a:ext uri="{FF2B5EF4-FFF2-40B4-BE49-F238E27FC236}">
                  <a16:creationId xmlns:a16="http://schemas.microsoft.com/office/drawing/2014/main" id="{0EC9C29D-C008-44B8-B2E4-081FCFF32A14}"/>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9" name="Straight Arrow Connector 307">
              <a:extLst>
                <a:ext uri="{FF2B5EF4-FFF2-40B4-BE49-F238E27FC236}">
                  <a16:creationId xmlns:a16="http://schemas.microsoft.com/office/drawing/2014/main" id="{03E3FC9C-DDC9-482D-B29D-FF52390B51B9}"/>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0" name="Straight Arrow Connector 315">
              <a:extLst>
                <a:ext uri="{FF2B5EF4-FFF2-40B4-BE49-F238E27FC236}">
                  <a16:creationId xmlns:a16="http://schemas.microsoft.com/office/drawing/2014/main" id="{AD23EA8B-AABF-4266-B551-0C0C73D822BD}"/>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1" name="TextBox 320">
              <a:extLst>
                <a:ext uri="{FF2B5EF4-FFF2-40B4-BE49-F238E27FC236}">
                  <a16:creationId xmlns:a16="http://schemas.microsoft.com/office/drawing/2014/main" id="{63AE8054-6CE8-4954-ABBF-FA9BE918F795}"/>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122" name="TextBox 321">
              <a:extLst>
                <a:ext uri="{FF2B5EF4-FFF2-40B4-BE49-F238E27FC236}">
                  <a16:creationId xmlns:a16="http://schemas.microsoft.com/office/drawing/2014/main" id="{0BCE5D6C-5137-428D-B9AC-FD109042AD6C}"/>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123" name="TextBox 322">
              <a:extLst>
                <a:ext uri="{FF2B5EF4-FFF2-40B4-BE49-F238E27FC236}">
                  <a16:creationId xmlns:a16="http://schemas.microsoft.com/office/drawing/2014/main" id="{FE84A629-0FE5-4356-A6EB-ADA471B87F29}"/>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124" name="TextBox 323">
              <a:extLst>
                <a:ext uri="{FF2B5EF4-FFF2-40B4-BE49-F238E27FC236}">
                  <a16:creationId xmlns:a16="http://schemas.microsoft.com/office/drawing/2014/main" id="{52975B9E-C11A-40CE-BE52-64CB0BD7652E}"/>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125" name="TextBox 324">
              <a:extLst>
                <a:ext uri="{FF2B5EF4-FFF2-40B4-BE49-F238E27FC236}">
                  <a16:creationId xmlns:a16="http://schemas.microsoft.com/office/drawing/2014/main" id="{441B7345-BED6-4953-951E-8FCFD3108FD2}"/>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126" name="Straight Connector 325">
              <a:extLst>
                <a:ext uri="{FF2B5EF4-FFF2-40B4-BE49-F238E27FC236}">
                  <a16:creationId xmlns:a16="http://schemas.microsoft.com/office/drawing/2014/main" id="{0D268A30-71E9-4D5B-B41F-F345B72EE6D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Arrow Connector 329">
              <a:extLst>
                <a:ext uri="{FF2B5EF4-FFF2-40B4-BE49-F238E27FC236}">
                  <a16:creationId xmlns:a16="http://schemas.microsoft.com/office/drawing/2014/main" id="{86B3E601-8624-47DC-BF96-2E0C86C5D40D}"/>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8" name="Rounded Rectangle 62">
              <a:extLst>
                <a:ext uri="{FF2B5EF4-FFF2-40B4-BE49-F238E27FC236}">
                  <a16:creationId xmlns:a16="http://schemas.microsoft.com/office/drawing/2014/main" id="{9D103EAF-5006-49A0-96A3-9EB6ABD0D042}"/>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129" name="Rounded Rectangle 63">
              <a:extLst>
                <a:ext uri="{FF2B5EF4-FFF2-40B4-BE49-F238E27FC236}">
                  <a16:creationId xmlns:a16="http://schemas.microsoft.com/office/drawing/2014/main" id="{1CA8E2DF-072B-4D4B-86F6-F5E585281558}"/>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130" name="Straight Arrow Connector 336">
              <a:extLst>
                <a:ext uri="{FF2B5EF4-FFF2-40B4-BE49-F238E27FC236}">
                  <a16:creationId xmlns:a16="http://schemas.microsoft.com/office/drawing/2014/main" id="{1DBB8012-75CA-4207-8513-744EA2D5D6BE}"/>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1" name="Straight Arrow Connector 337">
              <a:extLst>
                <a:ext uri="{FF2B5EF4-FFF2-40B4-BE49-F238E27FC236}">
                  <a16:creationId xmlns:a16="http://schemas.microsoft.com/office/drawing/2014/main" id="{63B7891E-CD95-4EF8-9B49-3AFCB371A203}"/>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2" name="Straight Arrow Connector 338">
              <a:extLst>
                <a:ext uri="{FF2B5EF4-FFF2-40B4-BE49-F238E27FC236}">
                  <a16:creationId xmlns:a16="http://schemas.microsoft.com/office/drawing/2014/main" id="{305116CB-36CF-474A-B09A-70676CE13DE4}"/>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3" name="Straight Arrow Connector 339">
              <a:extLst>
                <a:ext uri="{FF2B5EF4-FFF2-40B4-BE49-F238E27FC236}">
                  <a16:creationId xmlns:a16="http://schemas.microsoft.com/office/drawing/2014/main" id="{55F17085-ED19-4235-A05F-1778652BDC7C}"/>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4" name="Straight Arrow Connector 340">
              <a:extLst>
                <a:ext uri="{FF2B5EF4-FFF2-40B4-BE49-F238E27FC236}">
                  <a16:creationId xmlns:a16="http://schemas.microsoft.com/office/drawing/2014/main" id="{72E32EFE-5872-4967-8F37-312F1E27762D}"/>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5" name="Straight Arrow Connector 357">
              <a:extLst>
                <a:ext uri="{FF2B5EF4-FFF2-40B4-BE49-F238E27FC236}">
                  <a16:creationId xmlns:a16="http://schemas.microsoft.com/office/drawing/2014/main" id="{C21327B1-7228-4834-8561-3E3872A70426}"/>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6" name="Straight Arrow Connector 358">
              <a:extLst>
                <a:ext uri="{FF2B5EF4-FFF2-40B4-BE49-F238E27FC236}">
                  <a16:creationId xmlns:a16="http://schemas.microsoft.com/office/drawing/2014/main" id="{678EE409-425E-4562-BEE8-1276EE0AED5D}"/>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7" name="Straight Arrow Connector 359">
              <a:extLst>
                <a:ext uri="{FF2B5EF4-FFF2-40B4-BE49-F238E27FC236}">
                  <a16:creationId xmlns:a16="http://schemas.microsoft.com/office/drawing/2014/main" id="{0451A52C-269B-4D9B-9325-C572A6D09EF7}"/>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8" name="Straight Arrow Connector 360">
              <a:extLst>
                <a:ext uri="{FF2B5EF4-FFF2-40B4-BE49-F238E27FC236}">
                  <a16:creationId xmlns:a16="http://schemas.microsoft.com/office/drawing/2014/main" id="{562C3DC3-9DE9-422D-8483-AC213F1AD1D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39" name="TextBox 373">
              <a:extLst>
                <a:ext uri="{FF2B5EF4-FFF2-40B4-BE49-F238E27FC236}">
                  <a16:creationId xmlns:a16="http://schemas.microsoft.com/office/drawing/2014/main" id="{834C9F57-EDCF-4A5B-BB8D-9FA80FF49A61}"/>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140" name="TextBox 374">
              <a:extLst>
                <a:ext uri="{FF2B5EF4-FFF2-40B4-BE49-F238E27FC236}">
                  <a16:creationId xmlns:a16="http://schemas.microsoft.com/office/drawing/2014/main" id="{22B5888A-5648-49D9-847C-0F0D15D04B9D}"/>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141" name="TextBox 375">
              <a:extLst>
                <a:ext uri="{FF2B5EF4-FFF2-40B4-BE49-F238E27FC236}">
                  <a16:creationId xmlns:a16="http://schemas.microsoft.com/office/drawing/2014/main" id="{7CF2E0F6-25E9-4CC8-822E-87C3D9344C7C}"/>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142" name="TextBox 376">
              <a:extLst>
                <a:ext uri="{FF2B5EF4-FFF2-40B4-BE49-F238E27FC236}">
                  <a16:creationId xmlns:a16="http://schemas.microsoft.com/office/drawing/2014/main" id="{059BF45E-CA40-4DD8-BE07-AB98A17A5D2C}"/>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143" name="Straight Arrow Connector 379">
              <a:extLst>
                <a:ext uri="{FF2B5EF4-FFF2-40B4-BE49-F238E27FC236}">
                  <a16:creationId xmlns:a16="http://schemas.microsoft.com/office/drawing/2014/main" id="{0D8D44AF-A020-4BD8-9CEF-02832120761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44" name="Rounded Rectangle 39">
              <a:extLst>
                <a:ext uri="{FF2B5EF4-FFF2-40B4-BE49-F238E27FC236}">
                  <a16:creationId xmlns:a16="http://schemas.microsoft.com/office/drawing/2014/main" id="{DEEEE01C-B9B3-4787-95B1-FC0C04D9CA7B}"/>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145" name="Straight Arrow Connector 385">
              <a:extLst>
                <a:ext uri="{FF2B5EF4-FFF2-40B4-BE49-F238E27FC236}">
                  <a16:creationId xmlns:a16="http://schemas.microsoft.com/office/drawing/2014/main" id="{2A5C62F7-1166-4CB9-BC5B-40C6DA25ABE6}"/>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46" name="TextBox 389">
              <a:extLst>
                <a:ext uri="{FF2B5EF4-FFF2-40B4-BE49-F238E27FC236}">
                  <a16:creationId xmlns:a16="http://schemas.microsoft.com/office/drawing/2014/main" id="{0A361FA5-9613-441A-896B-AB07562CA351}"/>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147" name="TextBox 390">
              <a:extLst>
                <a:ext uri="{FF2B5EF4-FFF2-40B4-BE49-F238E27FC236}">
                  <a16:creationId xmlns:a16="http://schemas.microsoft.com/office/drawing/2014/main" id="{A04AF54D-340F-42F1-B5EA-9C530266F29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148" name="Straight Arrow Connector 395">
              <a:extLst>
                <a:ext uri="{FF2B5EF4-FFF2-40B4-BE49-F238E27FC236}">
                  <a16:creationId xmlns:a16="http://schemas.microsoft.com/office/drawing/2014/main" id="{1E974687-0725-4F0F-B450-957BA904F131}"/>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49" name="TextBox 396">
              <a:extLst>
                <a:ext uri="{FF2B5EF4-FFF2-40B4-BE49-F238E27FC236}">
                  <a16:creationId xmlns:a16="http://schemas.microsoft.com/office/drawing/2014/main" id="{AF4AF5BB-9B3B-48D8-8493-016669FE4F6B}"/>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150" name="TextBox 397">
              <a:extLst>
                <a:ext uri="{FF2B5EF4-FFF2-40B4-BE49-F238E27FC236}">
                  <a16:creationId xmlns:a16="http://schemas.microsoft.com/office/drawing/2014/main" id="{F7174365-78B0-431A-A188-017B2DCD8025}"/>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151" name="TextBox 398">
              <a:extLst>
                <a:ext uri="{FF2B5EF4-FFF2-40B4-BE49-F238E27FC236}">
                  <a16:creationId xmlns:a16="http://schemas.microsoft.com/office/drawing/2014/main" id="{A9AF1177-E7F6-46E7-A63D-963F08F0BDB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152" name="TextBox 400">
              <a:extLst>
                <a:ext uri="{FF2B5EF4-FFF2-40B4-BE49-F238E27FC236}">
                  <a16:creationId xmlns:a16="http://schemas.microsoft.com/office/drawing/2014/main" id="{28D4B0A7-87F3-40CB-B5C5-98517C55FE16}"/>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153" name="TextBox 403">
              <a:extLst>
                <a:ext uri="{FF2B5EF4-FFF2-40B4-BE49-F238E27FC236}">
                  <a16:creationId xmlns:a16="http://schemas.microsoft.com/office/drawing/2014/main" id="{5A7B2F11-8701-4EB8-AADF-F6499BAA1791}"/>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154" name="TextBox 404">
              <a:extLst>
                <a:ext uri="{FF2B5EF4-FFF2-40B4-BE49-F238E27FC236}">
                  <a16:creationId xmlns:a16="http://schemas.microsoft.com/office/drawing/2014/main" id="{73146DFB-5A23-404E-AC24-287D17B95CFA}"/>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155" name="Straight Arrow Connector 405">
              <a:extLst>
                <a:ext uri="{FF2B5EF4-FFF2-40B4-BE49-F238E27FC236}">
                  <a16:creationId xmlns:a16="http://schemas.microsoft.com/office/drawing/2014/main" id="{271C61BA-AFA9-4655-9534-32D5214D55E3}"/>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6" name="Straight Arrow Connector 406">
              <a:extLst>
                <a:ext uri="{FF2B5EF4-FFF2-40B4-BE49-F238E27FC236}">
                  <a16:creationId xmlns:a16="http://schemas.microsoft.com/office/drawing/2014/main" id="{723B5CE4-B4ED-4272-BACB-791D1FA2605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7" name="Straight Arrow Connector 407">
              <a:extLst>
                <a:ext uri="{FF2B5EF4-FFF2-40B4-BE49-F238E27FC236}">
                  <a16:creationId xmlns:a16="http://schemas.microsoft.com/office/drawing/2014/main" id="{3B2ED8F3-FF0B-4F03-8075-D1A7200BDB1A}"/>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8" name="Straight Arrow Connector 411">
              <a:extLst>
                <a:ext uri="{FF2B5EF4-FFF2-40B4-BE49-F238E27FC236}">
                  <a16:creationId xmlns:a16="http://schemas.microsoft.com/office/drawing/2014/main" id="{84539FA2-39EF-4B7B-A932-B4D5AB75A515}"/>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9" name="Straight Arrow Connector 412">
              <a:extLst>
                <a:ext uri="{FF2B5EF4-FFF2-40B4-BE49-F238E27FC236}">
                  <a16:creationId xmlns:a16="http://schemas.microsoft.com/office/drawing/2014/main" id="{E1E59990-4AD5-4E3A-B922-DE0CD006175F}"/>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0" name="Straight Arrow Connector 419">
              <a:extLst>
                <a:ext uri="{FF2B5EF4-FFF2-40B4-BE49-F238E27FC236}">
                  <a16:creationId xmlns:a16="http://schemas.microsoft.com/office/drawing/2014/main" id="{99AF1FCC-196C-4BEE-A502-D64565D75787}"/>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1" name="Rectangle 71">
              <a:extLst>
                <a:ext uri="{FF2B5EF4-FFF2-40B4-BE49-F238E27FC236}">
                  <a16:creationId xmlns:a16="http://schemas.microsoft.com/office/drawing/2014/main" id="{235B7D97-0CC9-441C-96D9-DE67DB357493}"/>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162" name="Straight Arrow Connector 424">
              <a:extLst>
                <a:ext uri="{FF2B5EF4-FFF2-40B4-BE49-F238E27FC236}">
                  <a16:creationId xmlns:a16="http://schemas.microsoft.com/office/drawing/2014/main" id="{D4A9696D-B59D-45FA-935E-DE00CE1FF3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163" name="Group 425">
              <a:extLst>
                <a:ext uri="{FF2B5EF4-FFF2-40B4-BE49-F238E27FC236}">
                  <a16:creationId xmlns:a16="http://schemas.microsoft.com/office/drawing/2014/main" id="{ECA2A370-0498-4078-AFC0-3D614A8E710C}"/>
                </a:ext>
              </a:extLst>
            </p:cNvPr>
            <p:cNvGrpSpPr/>
            <p:nvPr/>
          </p:nvGrpSpPr>
          <p:grpSpPr>
            <a:xfrm>
              <a:off x="4864692" y="1988965"/>
              <a:ext cx="267579" cy="3183444"/>
              <a:chOff x="4864692" y="1772402"/>
              <a:chExt cx="267579" cy="3183444"/>
            </a:xfrm>
            <a:solidFill>
              <a:schemeClr val="bg2">
                <a:lumMod val="50000"/>
              </a:schemeClr>
            </a:solidFill>
          </p:grpSpPr>
          <p:sp>
            <p:nvSpPr>
              <p:cNvPr id="186" name="Rectangle 10">
                <a:extLst>
                  <a:ext uri="{FF2B5EF4-FFF2-40B4-BE49-F238E27FC236}">
                    <a16:creationId xmlns:a16="http://schemas.microsoft.com/office/drawing/2014/main" id="{BC73C31E-F9FF-4876-9194-45F02EDC1228}"/>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7" name="TextBox 401">
                <a:extLst>
                  <a:ext uri="{FF2B5EF4-FFF2-40B4-BE49-F238E27FC236}">
                    <a16:creationId xmlns:a16="http://schemas.microsoft.com/office/drawing/2014/main" id="{4B198085-F1CE-470A-AC0C-F6BCF122222A}"/>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164" name="Group 426">
              <a:extLst>
                <a:ext uri="{FF2B5EF4-FFF2-40B4-BE49-F238E27FC236}">
                  <a16:creationId xmlns:a16="http://schemas.microsoft.com/office/drawing/2014/main" id="{7945F4EE-9FF2-42C0-AD64-05D3BF32EC24}"/>
                </a:ext>
              </a:extLst>
            </p:cNvPr>
            <p:cNvGrpSpPr/>
            <p:nvPr/>
          </p:nvGrpSpPr>
          <p:grpSpPr>
            <a:xfrm>
              <a:off x="6697302" y="1988965"/>
              <a:ext cx="267579" cy="3192499"/>
              <a:chOff x="6697302" y="1772402"/>
              <a:chExt cx="267579" cy="3192499"/>
            </a:xfrm>
            <a:solidFill>
              <a:schemeClr val="bg2">
                <a:lumMod val="50000"/>
              </a:schemeClr>
            </a:solidFill>
          </p:grpSpPr>
          <p:sp>
            <p:nvSpPr>
              <p:cNvPr id="184" name="Rectangle 11">
                <a:extLst>
                  <a:ext uri="{FF2B5EF4-FFF2-40B4-BE49-F238E27FC236}">
                    <a16:creationId xmlns:a16="http://schemas.microsoft.com/office/drawing/2014/main" id="{06CAFFC1-CFCB-42A7-B691-CDB7AAE9B1D7}"/>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5" name="TextBox 402">
                <a:extLst>
                  <a:ext uri="{FF2B5EF4-FFF2-40B4-BE49-F238E27FC236}">
                    <a16:creationId xmlns:a16="http://schemas.microsoft.com/office/drawing/2014/main" id="{DDCB031D-B043-4AB5-ACB1-3BF1E2844528}"/>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165" name="TextBox 427">
              <a:extLst>
                <a:ext uri="{FF2B5EF4-FFF2-40B4-BE49-F238E27FC236}">
                  <a16:creationId xmlns:a16="http://schemas.microsoft.com/office/drawing/2014/main" id="{C86C0FE7-D621-42D5-9551-BA52409A114F}"/>
                </a:ext>
              </a:extLst>
            </p:cNvPr>
            <p:cNvSpPr txBox="1"/>
            <p:nvPr/>
          </p:nvSpPr>
          <p:spPr>
            <a:xfrm>
              <a:off x="1617148" y="428033"/>
              <a:ext cx="735520" cy="269179"/>
            </a:xfrm>
            <a:prstGeom prst="rect">
              <a:avLst/>
            </a:prstGeom>
            <a:noFill/>
          </p:spPr>
          <p:txBody>
            <a:bodyPr wrap="none" rtlCol="0">
              <a:spAutoFit/>
            </a:bodyPr>
            <a:lstStyle/>
            <a:p>
              <a:r>
                <a:rPr lang="es-MX" sz="1600" dirty="0">
                  <a:latin typeface="Helvetica Condensed" panose="020B0606020202030204" pitchFamily="34" charset="0"/>
                </a:rPr>
                <a:t>FETCH</a:t>
              </a:r>
              <a:endParaRPr lang="es-MX" sz="1800" dirty="0">
                <a:latin typeface="Helvetica Condensed" panose="020B0606020202030204" pitchFamily="34" charset="0"/>
              </a:endParaRPr>
            </a:p>
          </p:txBody>
        </p:sp>
        <p:cxnSp>
          <p:nvCxnSpPr>
            <p:cNvPr id="166" name="Straight Arrow Connector 428">
              <a:extLst>
                <a:ext uri="{FF2B5EF4-FFF2-40B4-BE49-F238E27FC236}">
                  <a16:creationId xmlns:a16="http://schemas.microsoft.com/office/drawing/2014/main" id="{AD702C88-44F4-458F-B1DE-88CAEA07C8CC}"/>
                </a:ext>
              </a:extLst>
            </p:cNvPr>
            <p:cNvCxnSpPr>
              <a:endCxn id="27"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8" name="Straight Arrow Connector 435">
              <a:extLst>
                <a:ext uri="{FF2B5EF4-FFF2-40B4-BE49-F238E27FC236}">
                  <a16:creationId xmlns:a16="http://schemas.microsoft.com/office/drawing/2014/main" id="{2D695107-810E-466A-BFC9-1CB2E66496F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9" name="Straight Arrow Connector 436">
              <a:extLst>
                <a:ext uri="{FF2B5EF4-FFF2-40B4-BE49-F238E27FC236}">
                  <a16:creationId xmlns:a16="http://schemas.microsoft.com/office/drawing/2014/main" id="{CB7C2CCB-3F13-462C-BDCA-620E2CA86301}"/>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0" name="Straight Arrow Connector 437">
              <a:extLst>
                <a:ext uri="{FF2B5EF4-FFF2-40B4-BE49-F238E27FC236}">
                  <a16:creationId xmlns:a16="http://schemas.microsoft.com/office/drawing/2014/main" id="{C6F285D1-E8C5-473F-AB9C-5E3138F56F6D}"/>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1" name="TextBox 438">
              <a:extLst>
                <a:ext uri="{FF2B5EF4-FFF2-40B4-BE49-F238E27FC236}">
                  <a16:creationId xmlns:a16="http://schemas.microsoft.com/office/drawing/2014/main" id="{BC45F2A9-81DF-4E29-910D-7D1CD2C3F615}"/>
                </a:ext>
              </a:extLst>
            </p:cNvPr>
            <p:cNvSpPr txBox="1"/>
            <p:nvPr/>
          </p:nvSpPr>
          <p:spPr>
            <a:xfrm>
              <a:off x="3702123" y="386245"/>
              <a:ext cx="900269" cy="269179"/>
            </a:xfrm>
            <a:prstGeom prst="rect">
              <a:avLst/>
            </a:prstGeom>
            <a:noFill/>
          </p:spPr>
          <p:txBody>
            <a:bodyPr wrap="none" rtlCol="0">
              <a:spAutoFit/>
            </a:bodyPr>
            <a:lstStyle/>
            <a:p>
              <a:r>
                <a:rPr lang="es-MX" sz="1600" dirty="0">
                  <a:latin typeface="Helvetica Condensed" panose="020B0606020202030204" pitchFamily="34" charset="0"/>
                </a:rPr>
                <a:t>DECODE</a:t>
              </a:r>
              <a:endParaRPr lang="es-MX" sz="1800" dirty="0">
                <a:latin typeface="Helvetica Condensed" panose="020B0606020202030204" pitchFamily="34" charset="0"/>
              </a:endParaRPr>
            </a:p>
          </p:txBody>
        </p:sp>
        <p:sp>
          <p:nvSpPr>
            <p:cNvPr id="172" name="TextBox 439">
              <a:extLst>
                <a:ext uri="{FF2B5EF4-FFF2-40B4-BE49-F238E27FC236}">
                  <a16:creationId xmlns:a16="http://schemas.microsoft.com/office/drawing/2014/main" id="{C272AB91-B331-436B-9B7B-01437BBF89DA}"/>
                </a:ext>
              </a:extLst>
            </p:cNvPr>
            <p:cNvSpPr txBox="1"/>
            <p:nvPr/>
          </p:nvSpPr>
          <p:spPr>
            <a:xfrm>
              <a:off x="5167227" y="382357"/>
              <a:ext cx="1692701" cy="269179"/>
            </a:xfrm>
            <a:prstGeom prst="rect">
              <a:avLst/>
            </a:prstGeom>
            <a:noFill/>
          </p:spPr>
          <p:txBody>
            <a:bodyPr wrap="none" rtlCol="0">
              <a:spAutoFit/>
            </a:bodyPr>
            <a:lstStyle/>
            <a:p>
              <a:r>
                <a:rPr lang="es-MX" sz="1600" dirty="0">
                  <a:latin typeface="Helvetica Condensed" panose="020B0606020202030204" pitchFamily="34" charset="0"/>
                </a:rPr>
                <a:t>READ REGISTERS</a:t>
              </a:r>
            </a:p>
          </p:txBody>
        </p:sp>
        <p:sp>
          <p:nvSpPr>
            <p:cNvPr id="173" name="TextBox 440">
              <a:extLst>
                <a:ext uri="{FF2B5EF4-FFF2-40B4-BE49-F238E27FC236}">
                  <a16:creationId xmlns:a16="http://schemas.microsoft.com/office/drawing/2014/main" id="{F5E99454-81D3-43B6-B791-6C0600CCE40A}"/>
                </a:ext>
              </a:extLst>
            </p:cNvPr>
            <p:cNvSpPr txBox="1"/>
            <p:nvPr/>
          </p:nvSpPr>
          <p:spPr>
            <a:xfrm>
              <a:off x="7332176" y="379984"/>
              <a:ext cx="976517" cy="269179"/>
            </a:xfrm>
            <a:prstGeom prst="rect">
              <a:avLst/>
            </a:prstGeom>
            <a:noFill/>
          </p:spPr>
          <p:txBody>
            <a:bodyPr wrap="none" rtlCol="0">
              <a:spAutoFit/>
            </a:bodyPr>
            <a:lstStyle/>
            <a:p>
              <a:r>
                <a:rPr lang="es-MX" sz="1600" dirty="0">
                  <a:latin typeface="Helvetica Condensed" panose="020B0606020202030204" pitchFamily="34" charset="0"/>
                </a:rPr>
                <a:t>EXECUTE</a:t>
              </a:r>
            </a:p>
          </p:txBody>
        </p:sp>
        <p:sp>
          <p:nvSpPr>
            <p:cNvPr id="174" name="TextBox 441">
              <a:extLst>
                <a:ext uri="{FF2B5EF4-FFF2-40B4-BE49-F238E27FC236}">
                  <a16:creationId xmlns:a16="http://schemas.microsoft.com/office/drawing/2014/main" id="{FEC9EEAE-405D-43DD-877B-EB1DB11D4B45}"/>
                </a:ext>
              </a:extLst>
            </p:cNvPr>
            <p:cNvSpPr txBox="1"/>
            <p:nvPr/>
          </p:nvSpPr>
          <p:spPr>
            <a:xfrm>
              <a:off x="8808997" y="383438"/>
              <a:ext cx="1687637" cy="269179"/>
            </a:xfrm>
            <a:prstGeom prst="rect">
              <a:avLst/>
            </a:prstGeom>
            <a:noFill/>
          </p:spPr>
          <p:txBody>
            <a:bodyPr wrap="none" rtlCol="0">
              <a:spAutoFit/>
            </a:bodyPr>
            <a:lstStyle/>
            <a:p>
              <a:r>
                <a:rPr lang="es-MX" sz="1600" dirty="0">
                  <a:latin typeface="Helvetica Condensed" panose="020B0606020202030204" pitchFamily="34" charset="0"/>
                </a:rPr>
                <a:t>MEMORY ACCESS</a:t>
              </a:r>
            </a:p>
          </p:txBody>
        </p:sp>
        <p:sp>
          <p:nvSpPr>
            <p:cNvPr id="175" name="TextBox 442">
              <a:extLst>
                <a:ext uri="{FF2B5EF4-FFF2-40B4-BE49-F238E27FC236}">
                  <a16:creationId xmlns:a16="http://schemas.microsoft.com/office/drawing/2014/main" id="{462618B5-D09C-4442-85D3-B99A267278DC}"/>
                </a:ext>
              </a:extLst>
            </p:cNvPr>
            <p:cNvSpPr txBox="1"/>
            <p:nvPr/>
          </p:nvSpPr>
          <p:spPr>
            <a:xfrm>
              <a:off x="10555865" y="388960"/>
              <a:ext cx="1239299" cy="269179"/>
            </a:xfrm>
            <a:prstGeom prst="rect">
              <a:avLst/>
            </a:prstGeom>
            <a:noFill/>
          </p:spPr>
          <p:txBody>
            <a:bodyPr wrap="none" rtlCol="0">
              <a:spAutoFit/>
            </a:bodyPr>
            <a:lstStyle/>
            <a:p>
              <a:r>
                <a:rPr lang="es-MX" sz="1600" dirty="0">
                  <a:latin typeface="Helvetica Condensed" panose="020B0606020202030204" pitchFamily="34" charset="0"/>
                </a:rPr>
                <a:t>WRITE BACK</a:t>
              </a:r>
            </a:p>
          </p:txBody>
        </p:sp>
        <p:cxnSp>
          <p:nvCxnSpPr>
            <p:cNvPr id="176" name="Straight Arrow Connector 166">
              <a:extLst>
                <a:ext uri="{FF2B5EF4-FFF2-40B4-BE49-F238E27FC236}">
                  <a16:creationId xmlns:a16="http://schemas.microsoft.com/office/drawing/2014/main" id="{0CE0E1F3-9ACF-48E2-BE6D-998FF9284F19}"/>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7" name="Straight Connector 167">
              <a:extLst>
                <a:ext uri="{FF2B5EF4-FFF2-40B4-BE49-F238E27FC236}">
                  <a16:creationId xmlns:a16="http://schemas.microsoft.com/office/drawing/2014/main" id="{C7532EEF-0755-49D0-85DC-08014B8DF16C}"/>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Arrow Connector 171">
              <a:extLst>
                <a:ext uri="{FF2B5EF4-FFF2-40B4-BE49-F238E27FC236}">
                  <a16:creationId xmlns:a16="http://schemas.microsoft.com/office/drawing/2014/main" id="{A3ECBCAE-17C7-49D7-8E92-9CE409CF29C3}"/>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9" name="Straight Connector 176">
              <a:extLst>
                <a:ext uri="{FF2B5EF4-FFF2-40B4-BE49-F238E27FC236}">
                  <a16:creationId xmlns:a16="http://schemas.microsoft.com/office/drawing/2014/main" id="{1FD9E114-E010-410D-8875-64A53F8B9F37}"/>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Arrow Connector 178">
              <a:extLst>
                <a:ext uri="{FF2B5EF4-FFF2-40B4-BE49-F238E27FC236}">
                  <a16:creationId xmlns:a16="http://schemas.microsoft.com/office/drawing/2014/main" id="{5584BE6A-6A1E-466A-87A8-35B61ADAD02E}"/>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1" name="Straight Arrow Connector 182">
              <a:extLst>
                <a:ext uri="{FF2B5EF4-FFF2-40B4-BE49-F238E27FC236}">
                  <a16:creationId xmlns:a16="http://schemas.microsoft.com/office/drawing/2014/main" id="{41CBA8F2-1A26-4438-98A5-8BD0F1094921}"/>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2" name="Straight Arrow Connector 184">
              <a:extLst>
                <a:ext uri="{FF2B5EF4-FFF2-40B4-BE49-F238E27FC236}">
                  <a16:creationId xmlns:a16="http://schemas.microsoft.com/office/drawing/2014/main" id="{3516194F-2444-4CD4-B16B-76CAA5E1F842}"/>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83" name="Rectangle 3">
              <a:extLst>
                <a:ext uri="{FF2B5EF4-FFF2-40B4-BE49-F238E27FC236}">
                  <a16:creationId xmlns:a16="http://schemas.microsoft.com/office/drawing/2014/main" id="{C9F761B9-E225-4CBC-B339-CDCD298902FA}"/>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pic>
        <p:nvPicPr>
          <p:cNvPr id="198" name="Imagen 197">
            <a:extLst>
              <a:ext uri="{FF2B5EF4-FFF2-40B4-BE49-F238E27FC236}">
                <a16:creationId xmlns:a16="http://schemas.microsoft.com/office/drawing/2014/main" id="{65C97437-ECA9-49F3-A7EC-7BE097988BEF}"/>
              </a:ext>
            </a:extLst>
          </p:cNvPr>
          <p:cNvPicPr>
            <a:picLocks noChangeAspect="1"/>
          </p:cNvPicPr>
          <p:nvPr/>
        </p:nvPicPr>
        <p:blipFill rotWithShape="1">
          <a:blip r:embed="rId2"/>
          <a:srcRect l="27126" t="36316" r="58913" b="59818"/>
          <a:stretch/>
        </p:blipFill>
        <p:spPr>
          <a:xfrm>
            <a:off x="7954273" y="9264489"/>
            <a:ext cx="1645920" cy="256251"/>
          </a:xfrm>
          <a:prstGeom prst="rect">
            <a:avLst/>
          </a:prstGeom>
        </p:spPr>
      </p:pic>
      <p:pic>
        <p:nvPicPr>
          <p:cNvPr id="199" name="Imagen 198">
            <a:extLst>
              <a:ext uri="{FF2B5EF4-FFF2-40B4-BE49-F238E27FC236}">
                <a16:creationId xmlns:a16="http://schemas.microsoft.com/office/drawing/2014/main" id="{D958D950-0F37-45C7-BF19-06131E62D16B}"/>
              </a:ext>
            </a:extLst>
          </p:cNvPr>
          <p:cNvPicPr>
            <a:picLocks noChangeAspect="1"/>
          </p:cNvPicPr>
          <p:nvPr/>
        </p:nvPicPr>
        <p:blipFill rotWithShape="1">
          <a:blip r:embed="rId2"/>
          <a:srcRect l="27126" t="40083" r="58913" b="56200"/>
          <a:stretch/>
        </p:blipFill>
        <p:spPr>
          <a:xfrm>
            <a:off x="5773583" y="9274955"/>
            <a:ext cx="1645920" cy="246395"/>
          </a:xfrm>
          <a:prstGeom prst="rect">
            <a:avLst/>
          </a:prstGeom>
        </p:spPr>
      </p:pic>
      <p:sp>
        <p:nvSpPr>
          <p:cNvPr id="200"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201"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202" name="Tabla 196">
            <a:extLst>
              <a:ext uri="{FF2B5EF4-FFF2-40B4-BE49-F238E27FC236}">
                <a16:creationId xmlns:a16="http://schemas.microsoft.com/office/drawing/2014/main" id="{1BC12E13-795B-40C1-974B-45982AA40659}"/>
              </a:ext>
            </a:extLst>
          </p:cNvPr>
          <p:cNvGraphicFramePr>
            <a:graphicFrameLocks noGrp="1"/>
          </p:cNvGraphicFramePr>
          <p:nvPr>
            <p:extLst>
              <p:ext uri="{D42A27DB-BD31-4B8C-83A1-F6EECF244321}">
                <p14:modId xmlns:p14="http://schemas.microsoft.com/office/powerpoint/2010/main" val="3441353931"/>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R2 + R3</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6" name="Título 2">
            <a:extLst>
              <a:ext uri="{FF2B5EF4-FFF2-40B4-BE49-F238E27FC236}">
                <a16:creationId xmlns:a16="http://schemas.microsoft.com/office/drawing/2014/main" id="{EA8290D9-940F-1FC8-149D-42FE632C5661}"/>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7" name="Subtítulo 3">
            <a:extLst>
              <a:ext uri="{FF2B5EF4-FFF2-40B4-BE49-F238E27FC236}">
                <a16:creationId xmlns:a16="http://schemas.microsoft.com/office/drawing/2014/main" id="{324DBB59-BC3C-8A3C-7681-7E715FA9395B}"/>
              </a:ext>
            </a:extLst>
          </p:cNvPr>
          <p:cNvSpPr>
            <a:spLocks noGrp="1"/>
          </p:cNvSpPr>
          <p:nvPr>
            <p:ph type="subTitle" idx="1"/>
          </p:nvPr>
        </p:nvSpPr>
        <p:spPr>
          <a:xfrm>
            <a:off x="484675" y="921166"/>
            <a:ext cx="12532823" cy="445226"/>
          </a:xfrm>
        </p:spPr>
        <p:txBody>
          <a:bodyPr/>
          <a:lstStyle/>
          <a:p>
            <a:r>
              <a:rPr lang="es-MX" dirty="0"/>
              <a:t>Adelantado de valores</a:t>
            </a:r>
          </a:p>
        </p:txBody>
      </p:sp>
    </p:spTree>
    <p:extLst>
      <p:ext uri="{BB962C8B-B14F-4D97-AF65-F5344CB8AC3E}">
        <p14:creationId xmlns:p14="http://schemas.microsoft.com/office/powerpoint/2010/main" val="384224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ángulo 220"/>
          <p:cNvSpPr/>
          <p:nvPr/>
        </p:nvSpPr>
        <p:spPr>
          <a:xfrm>
            <a:off x="16679072" y="9240737"/>
            <a:ext cx="1544012"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j multiply</a:t>
            </a:r>
          </a:p>
        </p:txBody>
      </p:sp>
      <p:sp>
        <p:nvSpPr>
          <p:cNvPr id="224" name="Rectángulo 223"/>
          <p:cNvSpPr/>
          <p:nvPr/>
        </p:nvSpPr>
        <p:spPr>
          <a:xfrm>
            <a:off x="15757662" y="9240735"/>
            <a:ext cx="439544" cy="261610"/>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225" name="Rectángulo 224"/>
          <p:cNvSpPr/>
          <p:nvPr/>
        </p:nvSpPr>
        <p:spPr>
          <a:xfrm>
            <a:off x="14066380" y="9240735"/>
            <a:ext cx="439544"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endParaRPr>
          </a:p>
        </p:txBody>
      </p:sp>
      <p:grpSp>
        <p:nvGrpSpPr>
          <p:cNvPr id="247" name="Grupo 246"/>
          <p:cNvGrpSpPr/>
          <p:nvPr/>
        </p:nvGrpSpPr>
        <p:grpSpPr>
          <a:xfrm>
            <a:off x="7262003" y="1312155"/>
            <a:ext cx="4366472" cy="1698154"/>
            <a:chOff x="92252" y="2766399"/>
            <a:chExt cx="8732944" cy="3137710"/>
          </a:xfrm>
        </p:grpSpPr>
        <p:sp>
          <p:nvSpPr>
            <p:cNvPr id="248" name="Rectángulo 24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49" name="Rectángulo 24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50" name="Elipse 24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00</a:t>
              </a:r>
            </a:p>
          </p:txBody>
        </p:sp>
        <p:sp>
          <p:nvSpPr>
            <p:cNvPr id="251" name="Elipse 25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01</a:t>
              </a:r>
            </a:p>
          </p:txBody>
        </p:sp>
        <p:sp>
          <p:nvSpPr>
            <p:cNvPr id="252" name="Elipse 25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53" name="Elipse 25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11</a:t>
              </a:r>
            </a:p>
          </p:txBody>
        </p:sp>
        <p:sp>
          <p:nvSpPr>
            <p:cNvPr id="254" name="Arco 25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5" name="Arco 25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6" name="Arco 25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7" name="Arco 25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8" name="Arco 25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9" name="Arco 25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0" name="Rectángulo 259"/>
            <p:cNvSpPr/>
            <p:nvPr/>
          </p:nvSpPr>
          <p:spPr>
            <a:xfrm>
              <a:off x="1767478" y="279230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1" name="Rectángulo 260"/>
            <p:cNvSpPr/>
            <p:nvPr/>
          </p:nvSpPr>
          <p:spPr>
            <a:xfrm>
              <a:off x="3859084" y="279229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2" name="Rectángulo 261"/>
            <p:cNvSpPr/>
            <p:nvPr/>
          </p:nvSpPr>
          <p:spPr>
            <a:xfrm>
              <a:off x="6121892" y="279229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3" name="Rectángulo 262"/>
            <p:cNvSpPr/>
            <p:nvPr/>
          </p:nvSpPr>
          <p:spPr>
            <a:xfrm>
              <a:off x="1886100" y="535086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4" name="Rectángulo 263"/>
            <p:cNvSpPr/>
            <p:nvPr/>
          </p:nvSpPr>
          <p:spPr>
            <a:xfrm>
              <a:off x="3907936" y="5344284"/>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5" name="Rectángulo 264"/>
            <p:cNvSpPr/>
            <p:nvPr/>
          </p:nvSpPr>
          <p:spPr>
            <a:xfrm>
              <a:off x="6000636" y="533440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6" name="Arco 265"/>
            <p:cNvSpPr/>
            <p:nvPr/>
          </p:nvSpPr>
          <p:spPr>
            <a:xfrm rot="2376991" flipV="1">
              <a:off x="256858" y="4163110"/>
              <a:ext cx="536414" cy="516491"/>
            </a:xfrm>
            <a:prstGeom prst="arc">
              <a:avLst>
                <a:gd name="adj1" fmla="val 5860148"/>
                <a:gd name="adj2" fmla="val 21336027"/>
              </a:avLst>
            </a:prstGeom>
            <a:ln w="28575" cap="flat" cmpd="sng" algn="ctr">
              <a:solidFill>
                <a:srgbClr val="0000F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7" name="Rectángulo 26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8" name="Arco 267"/>
            <p:cNvSpPr/>
            <p:nvPr/>
          </p:nvSpPr>
          <p:spPr>
            <a:xfrm rot="2376991" flipH="1">
              <a:off x="8038420" y="4012822"/>
              <a:ext cx="562904" cy="539129"/>
            </a:xfrm>
            <a:prstGeom prst="arc">
              <a:avLst>
                <a:gd name="adj1" fmla="val 5860148"/>
                <a:gd name="adj2" fmla="val 20981747"/>
              </a:avLst>
            </a:prstGeom>
            <a:ln w="28575" cap="flat" cmpd="sng" algn="ctr">
              <a:solidFill>
                <a:srgbClr val="CC3300"/>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9" name="Rectángulo 26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70" name="Rectángulo 269"/>
            <p:cNvSpPr/>
            <p:nvPr/>
          </p:nvSpPr>
          <p:spPr>
            <a:xfrm>
              <a:off x="92252" y="2792299"/>
              <a:ext cx="1661354"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NO TAKEN</a:t>
              </a:r>
            </a:p>
          </p:txBody>
        </p:sp>
        <p:sp>
          <p:nvSpPr>
            <p:cNvPr id="271" name="Rectángulo 270"/>
            <p:cNvSpPr/>
            <p:nvPr/>
          </p:nvSpPr>
          <p:spPr>
            <a:xfrm>
              <a:off x="7619096" y="2800782"/>
              <a:ext cx="1206100"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TAKEN</a:t>
              </a:r>
            </a:p>
          </p:txBody>
        </p:sp>
      </p:grpSp>
      <p:grpSp>
        <p:nvGrpSpPr>
          <p:cNvPr id="272" name="Grupo 271">
            <a:extLst>
              <a:ext uri="{FF2B5EF4-FFF2-40B4-BE49-F238E27FC236}">
                <a16:creationId xmlns:a16="http://schemas.microsoft.com/office/drawing/2014/main" id="{24B1647D-2745-4353-9C88-DC820CC63243}"/>
              </a:ext>
            </a:extLst>
          </p:cNvPr>
          <p:cNvGrpSpPr/>
          <p:nvPr/>
        </p:nvGrpSpPr>
        <p:grpSpPr>
          <a:xfrm>
            <a:off x="7298871" y="2931927"/>
            <a:ext cx="10477501" cy="6263480"/>
            <a:chOff x="428902" y="379891"/>
            <a:chExt cx="10961876" cy="5935772"/>
          </a:xfrm>
        </p:grpSpPr>
        <p:cxnSp>
          <p:nvCxnSpPr>
            <p:cNvPr id="273"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4"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5"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76"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7"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8"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9"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0"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1"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282" name="Straight Arrow Connector 18">
              <a:extLst>
                <a:ext uri="{FF2B5EF4-FFF2-40B4-BE49-F238E27FC236}">
                  <a16:creationId xmlns:a16="http://schemas.microsoft.com/office/drawing/2014/main" id="{A8F1DD08-DDD2-46AF-907D-38E1B1609D6D}"/>
                </a:ext>
              </a:extLst>
            </p:cNvPr>
            <p:cNvCxnSpPr>
              <a:stCxn id="279"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3"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4"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8"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9"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0"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91"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2"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3"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294"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5"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296"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297"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8"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9"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0"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2"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03"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04"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07"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8"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9"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0"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1"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312"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313"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314"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315"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6"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7"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8"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19"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0"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1"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2"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Arrow Connector 196">
              <a:extLst>
                <a:ext uri="{FF2B5EF4-FFF2-40B4-BE49-F238E27FC236}">
                  <a16:creationId xmlns:a16="http://schemas.microsoft.com/office/drawing/2014/main" id="{7D51A564-ABA0-4B0F-B840-D0E0A65DCCC4}"/>
                </a:ext>
              </a:extLst>
            </p:cNvPr>
            <p:cNvCxnSpPr>
              <a:endCxn id="281"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4"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5"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6"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327"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633"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635"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6"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7"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8"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639"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640"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641"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634"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328"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29"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0"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1"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32"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333"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34"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5"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6"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7"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8"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9"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40"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1"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3"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5"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6"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7"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8"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0"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1"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2"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4"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5"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6"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17"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518"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9"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0"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1"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2"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523"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524"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525"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526"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527"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9"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530"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531"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2"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3"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4"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5"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6"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7"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8"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9"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0"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541"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542"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543"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544"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5"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546"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7"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548"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549"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50"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551"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552"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553"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554"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555"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556"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7"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8"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9"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0"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1"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7"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608"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609"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631"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2"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610"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629"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0"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611"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612" name="Straight Arrow Connector 428">
              <a:extLst>
                <a:ext uri="{FF2B5EF4-FFF2-40B4-BE49-F238E27FC236}">
                  <a16:creationId xmlns:a16="http://schemas.microsoft.com/office/drawing/2014/main" id="{DFD8D290-1DB3-4032-A1F4-ABF08D1C6173}"/>
                </a:ext>
              </a:extLst>
            </p:cNvPr>
            <p:cNvCxnSpPr>
              <a:endCxn id="276"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3"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4"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5"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6"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617"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618"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619"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620"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621"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2"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623"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4"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625"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6"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7"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8"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sp>
        <p:nvSpPr>
          <p:cNvPr id="245" name="Rectángulo 244"/>
          <p:cNvSpPr/>
          <p:nvPr/>
        </p:nvSpPr>
        <p:spPr>
          <a:xfrm>
            <a:off x="11810431" y="9241662"/>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add a0,a0,a2</a:t>
            </a:r>
          </a:p>
        </p:txBody>
      </p:sp>
      <p:sp>
        <p:nvSpPr>
          <p:cNvPr id="246" name="Rounded Rectangle 34">
            <a:extLst>
              <a:ext uri="{FF2B5EF4-FFF2-40B4-BE49-F238E27FC236}">
                <a16:creationId xmlns:a16="http://schemas.microsoft.com/office/drawing/2014/main" id="{EB8190A1-D8D0-48F7-8F98-36357FA95ED2}"/>
              </a:ext>
            </a:extLst>
          </p:cNvPr>
          <p:cNvSpPr/>
          <p:nvPr/>
        </p:nvSpPr>
        <p:spPr>
          <a:xfrm>
            <a:off x="8175904" y="3665728"/>
            <a:ext cx="984444" cy="545978"/>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285" name="Rectángulo 284"/>
          <p:cNvSpPr/>
          <p:nvPr/>
        </p:nvSpPr>
        <p:spPr>
          <a:xfrm>
            <a:off x="10046089" y="9229936"/>
            <a:ext cx="1204176"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sub a3,a3,a4</a:t>
            </a:r>
          </a:p>
        </p:txBody>
      </p:sp>
      <p:sp>
        <p:nvSpPr>
          <p:cNvPr id="342" name="Rectángulo 341"/>
          <p:cNvSpPr/>
          <p:nvPr/>
        </p:nvSpPr>
        <p:spPr>
          <a:xfrm>
            <a:off x="8215647" y="9228931"/>
            <a:ext cx="1713931" cy="261610"/>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beq</a:t>
            </a:r>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 a3,zero,return</a:t>
            </a:r>
          </a:p>
        </p:txBody>
      </p:sp>
      <p:sp>
        <p:nvSpPr>
          <p:cNvPr id="343" name="Rectángulo 342"/>
          <p:cNvSpPr/>
          <p:nvPr/>
        </p:nvSpPr>
        <p:spPr>
          <a:xfrm>
            <a:off x="9160348" y="4858285"/>
            <a:ext cx="8249735" cy="2889054"/>
          </a:xfrm>
          <a:prstGeom prst="rect">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dirty="0">
                <a:latin typeface="Helvetica" panose="020B0604020202020204" pitchFamily="34" charset="0"/>
              </a:rPr>
              <a:t>¡¡</a:t>
            </a:r>
            <a:r>
              <a:rPr lang="en-US" sz="4050" dirty="0" err="1">
                <a:latin typeface="Helvetica" panose="020B0604020202020204" pitchFamily="34" charset="0"/>
              </a:rPr>
              <a:t>Muchos</a:t>
            </a:r>
            <a:r>
              <a:rPr lang="en-US" sz="4050" dirty="0">
                <a:latin typeface="Helvetica" panose="020B0604020202020204" pitchFamily="34" charset="0"/>
              </a:rPr>
              <a:t> </a:t>
            </a:r>
            <a:r>
              <a:rPr lang="en-US" sz="4050" dirty="0" err="1">
                <a:latin typeface="Helvetica" panose="020B0604020202020204" pitchFamily="34" charset="0"/>
              </a:rPr>
              <a:t>ciclos</a:t>
            </a:r>
            <a:r>
              <a:rPr lang="en-US" sz="4050" dirty="0">
                <a:latin typeface="Helvetica" panose="020B0604020202020204" pitchFamily="34" charset="0"/>
              </a:rPr>
              <a:t> de </a:t>
            </a:r>
            <a:r>
              <a:rPr lang="en-US" sz="4050" dirty="0" err="1">
                <a:latin typeface="Helvetica" panose="020B0604020202020204" pitchFamily="34" charset="0"/>
              </a:rPr>
              <a:t>reloj</a:t>
            </a:r>
            <a:r>
              <a:rPr lang="en-US" sz="4050" dirty="0">
                <a:latin typeface="Helvetica" panose="020B0604020202020204" pitchFamily="34" charset="0"/>
              </a:rPr>
              <a:t> </a:t>
            </a:r>
            <a:r>
              <a:rPr lang="en-US" sz="4050" dirty="0" err="1">
                <a:latin typeface="Helvetica" panose="020B0604020202020204" pitchFamily="34" charset="0"/>
              </a:rPr>
              <a:t>después</a:t>
            </a:r>
            <a:r>
              <a:rPr lang="en-US" sz="4050" dirty="0">
                <a:latin typeface="Helvetica" panose="020B0604020202020204" pitchFamily="34" charset="0"/>
              </a:rPr>
              <a:t>!!</a:t>
            </a:r>
          </a:p>
        </p:txBody>
      </p:sp>
      <p:sp>
        <p:nvSpPr>
          <p:cNvPr id="6" name="Marcador de texto 5">
            <a:extLst>
              <a:ext uri="{FF2B5EF4-FFF2-40B4-BE49-F238E27FC236}">
                <a16:creationId xmlns:a16="http://schemas.microsoft.com/office/drawing/2014/main" id="{EDCC0EEE-4A6A-3182-C33D-6B584A1727F6}"/>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40</a:t>
            </a:fld>
            <a:endParaRPr lang="en-US" dirty="0"/>
          </a:p>
        </p:txBody>
      </p:sp>
      <p:cxnSp>
        <p:nvCxnSpPr>
          <p:cNvPr id="347" name="Conector recto 346"/>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48" name="Marcador de texto 9">
            <a:extLst>
              <a:ext uri="{FF2B5EF4-FFF2-40B4-BE49-F238E27FC236}">
                <a16:creationId xmlns:a16="http://schemas.microsoft.com/office/drawing/2014/main" id="{DE46AFB6-8C5F-4F08-BD7E-520D88F12604}"/>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563" name="Grupo 562"/>
          <p:cNvGrpSpPr/>
          <p:nvPr/>
        </p:nvGrpSpPr>
        <p:grpSpPr>
          <a:xfrm>
            <a:off x="51106" y="1515923"/>
            <a:ext cx="7200000" cy="4500000"/>
            <a:chOff x="388555" y="1846004"/>
            <a:chExt cx="8640000" cy="5040000"/>
          </a:xfrm>
        </p:grpSpPr>
        <p:sp>
          <p:nvSpPr>
            <p:cNvPr id="564" name="Rectángulo 563"/>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65" name="Rectángulo 564"/>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566" name="Rectángulo 565"/>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7" name="Rectángulo 566"/>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568" name="Rectángulo 567"/>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9" name="Rectángulo 568"/>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0xh0090</a:t>
              </a:r>
            </a:p>
          </p:txBody>
        </p:sp>
        <p:sp>
          <p:nvSpPr>
            <p:cNvPr id="570" name="Rectángulo 569"/>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1" name="Rectángulo 570"/>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2" name="Rectángulo 571"/>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573" name="Rectángulo 572"/>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4" name="Rectángulo 573"/>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5" name="Rectángulo 574"/>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576" name="Rectángulo 575"/>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00</a:t>
              </a:r>
            </a:p>
          </p:txBody>
        </p:sp>
        <p:sp>
          <p:nvSpPr>
            <p:cNvPr id="577" name="Rectángulo 576"/>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8" name="Rectángulo 577"/>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9" name="Rectángulo 578"/>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0" name="Rectángulo 579"/>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81" name="Rectángulo 580"/>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2" name="Rectángulo 581"/>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3" name="Rectángulo 582"/>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0xh00000098</a:t>
              </a:r>
            </a:p>
          </p:txBody>
        </p:sp>
        <p:sp>
          <p:nvSpPr>
            <p:cNvPr id="584" name="Rectángulo 583"/>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5" name="Rectángulo 584"/>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6" name="Rectángulo 585"/>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7" name="Rectángulo 586"/>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8" name="Rectángulo 587"/>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89" name="Rectángulo 588"/>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590" name="Rectángulo 589"/>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591" name="Rectángulo 590"/>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592" name="Conector recto de flecha 591"/>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5" name="Conector recto de flecha 594"/>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6" name="Conector recto 595"/>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97" name="Rectángulo 596"/>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98" name="Conector recto de flecha 597"/>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9" name="Conector recto 598"/>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600" name="Rectángulo 599"/>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601" name="Rectángulo 600"/>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602" name="Rectángulo 601"/>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603" name="Conector recto de flecha 602"/>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4" name="Conector recto de flecha 603"/>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5" name="Conector recto de flecha 604"/>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6" name="Rectángulo 605"/>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349" name="Tabla 551">
            <a:extLst>
              <a:ext uri="{FF2B5EF4-FFF2-40B4-BE49-F238E27FC236}">
                <a16:creationId xmlns:a16="http://schemas.microsoft.com/office/drawing/2014/main" id="{42A8F455-426D-4D88-8B62-E8747CFFCC41}"/>
              </a:ext>
            </a:extLst>
          </p:cNvPr>
          <p:cNvGraphicFramePr>
            <a:graphicFrameLocks noGrp="1"/>
          </p:cNvGraphicFramePr>
          <p:nvPr>
            <p:extLst>
              <p:ext uri="{D42A27DB-BD31-4B8C-83A1-F6EECF244321}">
                <p14:modId xmlns:p14="http://schemas.microsoft.com/office/powerpoint/2010/main" val="1157739103"/>
              </p:ext>
            </p:extLst>
          </p:nvPr>
        </p:nvGraphicFramePr>
        <p:xfrm>
          <a:off x="5714669" y="6540595"/>
          <a:ext cx="1352289" cy="1463040"/>
        </p:xfrm>
        <a:graphic>
          <a:graphicData uri="http://schemas.openxmlformats.org/drawingml/2006/table">
            <a:tbl>
              <a:tblPr firstRow="1" bandRow="1">
                <a:tableStyleId>{F5AB1C69-6EDB-4FF4-983F-18BD219EF322}</a:tableStyleId>
              </a:tblPr>
              <a:tblGrid>
                <a:gridCol w="1352289">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7" name="Título 2">
            <a:extLst>
              <a:ext uri="{FF2B5EF4-FFF2-40B4-BE49-F238E27FC236}">
                <a16:creationId xmlns:a16="http://schemas.microsoft.com/office/drawing/2014/main" id="{D2B45078-1474-6196-3CA7-8177613EA32B}"/>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902B8273-7F5B-457A-4EE1-A268F2659B71}"/>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101707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7" name="Grupo 246"/>
          <p:cNvGrpSpPr/>
          <p:nvPr/>
        </p:nvGrpSpPr>
        <p:grpSpPr>
          <a:xfrm>
            <a:off x="7262003" y="1273518"/>
            <a:ext cx="4366472" cy="1698154"/>
            <a:chOff x="92252" y="2766399"/>
            <a:chExt cx="8732944" cy="3137710"/>
          </a:xfrm>
        </p:grpSpPr>
        <p:sp>
          <p:nvSpPr>
            <p:cNvPr id="248" name="Rectángulo 24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49" name="Rectángulo 24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50" name="Elipse 24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00</a:t>
              </a:r>
            </a:p>
          </p:txBody>
        </p:sp>
        <p:sp>
          <p:nvSpPr>
            <p:cNvPr id="251" name="Elipse 25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01</a:t>
              </a:r>
            </a:p>
          </p:txBody>
        </p:sp>
        <p:sp>
          <p:nvSpPr>
            <p:cNvPr id="252" name="Elipse 25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53" name="Elipse 25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11</a:t>
              </a:r>
            </a:p>
          </p:txBody>
        </p:sp>
        <p:sp>
          <p:nvSpPr>
            <p:cNvPr id="254" name="Arco 25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5" name="Arco 25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6" name="Arco 25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7" name="Arco 25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8" name="Arco 25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9" name="Arco 25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0" name="Rectángulo 259"/>
            <p:cNvSpPr/>
            <p:nvPr/>
          </p:nvSpPr>
          <p:spPr>
            <a:xfrm>
              <a:off x="1767478" y="279230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1" name="Rectángulo 260"/>
            <p:cNvSpPr/>
            <p:nvPr/>
          </p:nvSpPr>
          <p:spPr>
            <a:xfrm>
              <a:off x="3859084" y="279229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2" name="Rectángulo 261"/>
            <p:cNvSpPr/>
            <p:nvPr/>
          </p:nvSpPr>
          <p:spPr>
            <a:xfrm>
              <a:off x="6121892" y="279229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3" name="Rectángulo 262"/>
            <p:cNvSpPr/>
            <p:nvPr/>
          </p:nvSpPr>
          <p:spPr>
            <a:xfrm>
              <a:off x="1886100" y="535086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4" name="Rectángulo 263"/>
            <p:cNvSpPr/>
            <p:nvPr/>
          </p:nvSpPr>
          <p:spPr>
            <a:xfrm>
              <a:off x="3907936" y="5344284"/>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5" name="Rectángulo 264"/>
            <p:cNvSpPr/>
            <p:nvPr/>
          </p:nvSpPr>
          <p:spPr>
            <a:xfrm>
              <a:off x="6000636" y="533440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6" name="Arco 26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7" name="Rectángulo 26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8" name="Arco 267"/>
            <p:cNvSpPr/>
            <p:nvPr/>
          </p:nvSpPr>
          <p:spPr>
            <a:xfrm rot="2376991" flipH="1">
              <a:off x="8038420" y="4012822"/>
              <a:ext cx="562904" cy="539129"/>
            </a:xfrm>
            <a:prstGeom prst="arc">
              <a:avLst>
                <a:gd name="adj1" fmla="val 5860148"/>
                <a:gd name="adj2" fmla="val 20981747"/>
              </a:avLst>
            </a:prstGeom>
            <a:ln w="28575" cap="flat" cmpd="sng" algn="ctr">
              <a:solidFill>
                <a:srgbClr val="CC3300"/>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9" name="Rectángulo 26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70" name="Rectángulo 269"/>
            <p:cNvSpPr/>
            <p:nvPr/>
          </p:nvSpPr>
          <p:spPr>
            <a:xfrm>
              <a:off x="92252" y="2792299"/>
              <a:ext cx="1661354"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NO TAKEN</a:t>
              </a:r>
            </a:p>
          </p:txBody>
        </p:sp>
        <p:sp>
          <p:nvSpPr>
            <p:cNvPr id="271" name="Rectángulo 270"/>
            <p:cNvSpPr/>
            <p:nvPr/>
          </p:nvSpPr>
          <p:spPr>
            <a:xfrm>
              <a:off x="7619096" y="2800782"/>
              <a:ext cx="1206100"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TAKEN</a:t>
              </a:r>
            </a:p>
          </p:txBody>
        </p:sp>
      </p:grpSp>
      <p:grpSp>
        <p:nvGrpSpPr>
          <p:cNvPr id="272" name="Grupo 271">
            <a:extLst>
              <a:ext uri="{FF2B5EF4-FFF2-40B4-BE49-F238E27FC236}">
                <a16:creationId xmlns:a16="http://schemas.microsoft.com/office/drawing/2014/main" id="{24B1647D-2745-4353-9C88-DC820CC63243}"/>
              </a:ext>
            </a:extLst>
          </p:cNvPr>
          <p:cNvGrpSpPr/>
          <p:nvPr/>
        </p:nvGrpSpPr>
        <p:grpSpPr>
          <a:xfrm>
            <a:off x="7298871" y="2893290"/>
            <a:ext cx="10477501" cy="6263480"/>
            <a:chOff x="428902" y="379891"/>
            <a:chExt cx="10961876" cy="5935772"/>
          </a:xfrm>
        </p:grpSpPr>
        <p:cxnSp>
          <p:nvCxnSpPr>
            <p:cNvPr id="273"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4"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5"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76"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7"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8"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9"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0"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1"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282" name="Straight Arrow Connector 18">
              <a:extLst>
                <a:ext uri="{FF2B5EF4-FFF2-40B4-BE49-F238E27FC236}">
                  <a16:creationId xmlns:a16="http://schemas.microsoft.com/office/drawing/2014/main" id="{A8F1DD08-DDD2-46AF-907D-38E1B1609D6D}"/>
                </a:ext>
              </a:extLst>
            </p:cNvPr>
            <p:cNvCxnSpPr>
              <a:stCxn id="279"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3"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4"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8"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9"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0"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91"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2"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3"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294"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5"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296"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297"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8"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9"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0"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2"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03"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04"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07"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8"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9"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0"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1"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312"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313"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314"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315"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6"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7"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8"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19"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0"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1"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2"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Arrow Connector 196">
              <a:extLst>
                <a:ext uri="{FF2B5EF4-FFF2-40B4-BE49-F238E27FC236}">
                  <a16:creationId xmlns:a16="http://schemas.microsoft.com/office/drawing/2014/main" id="{7D51A564-ABA0-4B0F-B840-D0E0A65DCCC4}"/>
                </a:ext>
              </a:extLst>
            </p:cNvPr>
            <p:cNvCxnSpPr>
              <a:endCxn id="281"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4"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5"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6"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327"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633"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635"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6"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7"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8"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639"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640"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641"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634"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328"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29"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0"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1"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32"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333"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34"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5"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6"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7"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8"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9"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40"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1"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3"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5"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6"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7"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8"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0"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1"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2"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4"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5"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6"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17"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518"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9"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0"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1"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2"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523"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524"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525"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526"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527"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30"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531"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2"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3"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4"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5"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6"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7"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8"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9"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0"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541"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542"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543"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544"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5"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546"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7"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548"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549"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50"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551"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552"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553"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554"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555"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556"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7"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8"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9"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0"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1"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7"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608"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609"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631"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2"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610"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629"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0"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611"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612" name="Straight Arrow Connector 428">
              <a:extLst>
                <a:ext uri="{FF2B5EF4-FFF2-40B4-BE49-F238E27FC236}">
                  <a16:creationId xmlns:a16="http://schemas.microsoft.com/office/drawing/2014/main" id="{DFD8D290-1DB3-4032-A1F4-ABF08D1C6173}"/>
                </a:ext>
              </a:extLst>
            </p:cNvPr>
            <p:cNvCxnSpPr>
              <a:endCxn id="276"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3"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4"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5"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6"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617"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618"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619"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620"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621"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2"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623"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4"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625"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6"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7"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8"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sp>
        <p:nvSpPr>
          <p:cNvPr id="346" name="Rectángulo 345"/>
          <p:cNvSpPr/>
          <p:nvPr/>
        </p:nvSpPr>
        <p:spPr>
          <a:xfrm>
            <a:off x="17218748" y="9202910"/>
            <a:ext cx="439544" cy="261610"/>
          </a:xfrm>
          <a:prstGeom prst="rect">
            <a:avLst/>
          </a:prstGeom>
        </p:spPr>
        <p:txBody>
          <a:bodyPr wrap="none">
            <a:spAutoFit/>
          </a:bodyPr>
          <a:lstStyle/>
          <a:p>
            <a:r>
              <a:rPr lang="en-US" sz="1100">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351" name="Rounded Rectangle 62">
            <a:extLst>
              <a:ext uri="{FF2B5EF4-FFF2-40B4-BE49-F238E27FC236}">
                <a16:creationId xmlns:a16="http://schemas.microsoft.com/office/drawing/2014/main" id="{9D0064BF-B06B-4F49-90A9-579A25440A90}"/>
              </a:ext>
            </a:extLst>
          </p:cNvPr>
          <p:cNvSpPr/>
          <p:nvPr/>
        </p:nvSpPr>
        <p:spPr>
          <a:xfrm>
            <a:off x="12045632" y="3241841"/>
            <a:ext cx="637087" cy="345441"/>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352" name="Rectángulo 351"/>
          <p:cNvSpPr/>
          <p:nvPr/>
        </p:nvSpPr>
        <p:spPr>
          <a:xfrm>
            <a:off x="11786475" y="9215776"/>
            <a:ext cx="1204176"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beq</a:t>
            </a:r>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a0,a0,a2</a:t>
            </a:r>
          </a:p>
        </p:txBody>
      </p:sp>
      <p:sp>
        <p:nvSpPr>
          <p:cNvPr id="353" name="Rectángulo 352"/>
          <p:cNvSpPr/>
          <p:nvPr/>
        </p:nvSpPr>
        <p:spPr>
          <a:xfrm>
            <a:off x="13688152" y="9215775"/>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sub a3,a3,a4</a:t>
            </a:r>
          </a:p>
        </p:txBody>
      </p:sp>
      <p:sp>
        <p:nvSpPr>
          <p:cNvPr id="354" name="Rectángulo 353"/>
          <p:cNvSpPr/>
          <p:nvPr/>
        </p:nvSpPr>
        <p:spPr>
          <a:xfrm>
            <a:off x="15443973" y="9202572"/>
            <a:ext cx="1204176"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add a0,a0,a2</a:t>
            </a:r>
          </a:p>
        </p:txBody>
      </p:sp>
      <p:sp>
        <p:nvSpPr>
          <p:cNvPr id="355" name="Rectángulo 354"/>
          <p:cNvSpPr/>
          <p:nvPr/>
        </p:nvSpPr>
        <p:spPr>
          <a:xfrm>
            <a:off x="10533286" y="9215776"/>
            <a:ext cx="439544" cy="430887"/>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a:p>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356" name="Rectángulo 355"/>
          <p:cNvSpPr/>
          <p:nvPr/>
        </p:nvSpPr>
        <p:spPr>
          <a:xfrm>
            <a:off x="8631837" y="9202662"/>
            <a:ext cx="1034257"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j multiply</a:t>
            </a:r>
          </a:p>
        </p:txBody>
      </p:sp>
      <p:sp>
        <p:nvSpPr>
          <p:cNvPr id="6" name="Marcador de texto 5">
            <a:extLst>
              <a:ext uri="{FF2B5EF4-FFF2-40B4-BE49-F238E27FC236}">
                <a16:creationId xmlns:a16="http://schemas.microsoft.com/office/drawing/2014/main" id="{DBA98100-F3A4-BDFC-C90F-F72FABC9F700}"/>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41</a:t>
            </a:fld>
            <a:endParaRPr lang="en-US" dirty="0"/>
          </a:p>
        </p:txBody>
      </p:sp>
      <p:cxnSp>
        <p:nvCxnSpPr>
          <p:cNvPr id="347" name="Conector recto 346"/>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43" name="Rounded Rectangle 34">
            <a:extLst>
              <a:ext uri="{FF2B5EF4-FFF2-40B4-BE49-F238E27FC236}">
                <a16:creationId xmlns:a16="http://schemas.microsoft.com/office/drawing/2014/main" id="{EB8190A1-D8D0-48F7-8F98-36357FA95ED2}"/>
              </a:ext>
            </a:extLst>
          </p:cNvPr>
          <p:cNvSpPr/>
          <p:nvPr/>
        </p:nvSpPr>
        <p:spPr>
          <a:xfrm>
            <a:off x="8175904" y="3627091"/>
            <a:ext cx="984444" cy="545978"/>
          </a:xfrm>
          <a:prstGeom prst="roundRect">
            <a:avLst/>
          </a:prstGeom>
          <a:solidFill>
            <a:schemeClr val="bg1">
              <a:lumMod val="85000"/>
            </a:schemeClr>
          </a:solidFill>
          <a:ln w="12700">
            <a:solidFill>
              <a:schemeClr val="bg1">
                <a:lumMod val="6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344" name="Marcador de texto 9">
            <a:extLst>
              <a:ext uri="{FF2B5EF4-FFF2-40B4-BE49-F238E27FC236}">
                <a16:creationId xmlns:a16="http://schemas.microsoft.com/office/drawing/2014/main" id="{2099F2EC-16B5-4F69-A6D3-90A6DFEB917A}"/>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563" name="Grupo 562"/>
          <p:cNvGrpSpPr/>
          <p:nvPr/>
        </p:nvGrpSpPr>
        <p:grpSpPr>
          <a:xfrm>
            <a:off x="51106" y="1515923"/>
            <a:ext cx="7200000" cy="4500000"/>
            <a:chOff x="388555" y="1846004"/>
            <a:chExt cx="8640000" cy="5040000"/>
          </a:xfrm>
        </p:grpSpPr>
        <p:sp>
          <p:nvSpPr>
            <p:cNvPr id="564" name="Rectángulo 563"/>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65" name="Rectángulo 564"/>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566" name="Rectángulo 565"/>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7" name="Rectángulo 566"/>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568" name="Rectángulo 567"/>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9" name="Rectángulo 568"/>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0xh0090</a:t>
              </a:r>
            </a:p>
          </p:txBody>
        </p:sp>
        <p:sp>
          <p:nvSpPr>
            <p:cNvPr id="570" name="Rectángulo 569"/>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1" name="Rectángulo 570"/>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2" name="Rectángulo 571"/>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573" name="Rectángulo 572"/>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4" name="Rectángulo 573"/>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5" name="Rectángulo 574"/>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576" name="Rectángulo 575"/>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00</a:t>
              </a:r>
            </a:p>
          </p:txBody>
        </p:sp>
        <p:sp>
          <p:nvSpPr>
            <p:cNvPr id="577" name="Rectángulo 576"/>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8" name="Rectángulo 577"/>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9" name="Rectángulo 578"/>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0" name="Rectángulo 579"/>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81" name="Rectángulo 580"/>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2" name="Rectángulo 581"/>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3" name="Rectángulo 582"/>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0xh00000098</a:t>
              </a:r>
            </a:p>
          </p:txBody>
        </p:sp>
        <p:sp>
          <p:nvSpPr>
            <p:cNvPr id="584" name="Rectángulo 583"/>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5" name="Rectángulo 584"/>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6" name="Rectángulo 585"/>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7" name="Rectángulo 586"/>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8" name="Rectángulo 587"/>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89" name="Rectángulo 588"/>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590" name="Rectángulo 589"/>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591" name="Rectángulo 590"/>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592" name="Conector recto de flecha 591"/>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5" name="Conector recto de flecha 594"/>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6" name="Conector recto 595"/>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97" name="Rectángulo 596"/>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98" name="Conector recto de flecha 597"/>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9" name="Conector recto 598"/>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600" name="Rectángulo 599"/>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601" name="Rectángulo 600"/>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602" name="Rectángulo 601"/>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603" name="Conector recto de flecha 602"/>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4" name="Conector recto de flecha 603"/>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5" name="Conector recto de flecha 604"/>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6" name="Rectángulo 605"/>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348" name="Tabla 551">
            <a:extLst>
              <a:ext uri="{FF2B5EF4-FFF2-40B4-BE49-F238E27FC236}">
                <a16:creationId xmlns:a16="http://schemas.microsoft.com/office/drawing/2014/main" id="{0D73C73D-2058-4DF4-902B-BBB2776648A8}"/>
              </a:ext>
            </a:extLst>
          </p:cNvPr>
          <p:cNvGraphicFramePr>
            <a:graphicFrameLocks noGrp="1"/>
          </p:cNvGraphicFramePr>
          <p:nvPr>
            <p:extLst>
              <p:ext uri="{D42A27DB-BD31-4B8C-83A1-F6EECF244321}">
                <p14:modId xmlns:p14="http://schemas.microsoft.com/office/powerpoint/2010/main" val="2927487078"/>
              </p:ext>
            </p:extLst>
          </p:nvPr>
        </p:nvGraphicFramePr>
        <p:xfrm>
          <a:off x="5714669" y="6540595"/>
          <a:ext cx="1352289" cy="1463040"/>
        </p:xfrm>
        <a:graphic>
          <a:graphicData uri="http://schemas.openxmlformats.org/drawingml/2006/table">
            <a:tbl>
              <a:tblPr firstRow="1" bandRow="1">
                <a:tableStyleId>{F5AB1C69-6EDB-4FF4-983F-18BD219EF322}</a:tableStyleId>
              </a:tblPr>
              <a:tblGrid>
                <a:gridCol w="1352289">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7" name="Título 2">
            <a:extLst>
              <a:ext uri="{FF2B5EF4-FFF2-40B4-BE49-F238E27FC236}">
                <a16:creationId xmlns:a16="http://schemas.microsoft.com/office/drawing/2014/main" id="{A58817EF-EDBB-CBCF-DB6D-00BB569D9244}"/>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27B13133-74D2-6EBB-5222-932374E15BA3}"/>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138384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7" name="Grupo 246"/>
          <p:cNvGrpSpPr/>
          <p:nvPr/>
        </p:nvGrpSpPr>
        <p:grpSpPr>
          <a:xfrm>
            <a:off x="7262003" y="1286397"/>
            <a:ext cx="4366472" cy="1698154"/>
            <a:chOff x="92252" y="2766399"/>
            <a:chExt cx="8732944" cy="3137710"/>
          </a:xfrm>
        </p:grpSpPr>
        <p:sp>
          <p:nvSpPr>
            <p:cNvPr id="248" name="Rectángulo 24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49" name="Rectángulo 24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50" name="Elipse 24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00</a:t>
              </a:r>
            </a:p>
          </p:txBody>
        </p:sp>
        <p:sp>
          <p:nvSpPr>
            <p:cNvPr id="251" name="Elipse 25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01</a:t>
              </a:r>
            </a:p>
          </p:txBody>
        </p:sp>
        <p:sp>
          <p:nvSpPr>
            <p:cNvPr id="252" name="Elipse 25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53" name="Elipse 25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11</a:t>
              </a:r>
            </a:p>
          </p:txBody>
        </p:sp>
        <p:sp>
          <p:nvSpPr>
            <p:cNvPr id="254" name="Arco 25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5" name="Arco 25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6" name="Arco 25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7" name="Arco 25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8" name="Arco 25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9" name="Arco 25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0" name="Rectángulo 259"/>
            <p:cNvSpPr/>
            <p:nvPr/>
          </p:nvSpPr>
          <p:spPr>
            <a:xfrm>
              <a:off x="1767478" y="279230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1" name="Rectángulo 260"/>
            <p:cNvSpPr/>
            <p:nvPr/>
          </p:nvSpPr>
          <p:spPr>
            <a:xfrm>
              <a:off x="3859084" y="279229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2" name="Rectángulo 261"/>
            <p:cNvSpPr/>
            <p:nvPr/>
          </p:nvSpPr>
          <p:spPr>
            <a:xfrm>
              <a:off x="6121892" y="279229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3" name="Rectángulo 262"/>
            <p:cNvSpPr/>
            <p:nvPr/>
          </p:nvSpPr>
          <p:spPr>
            <a:xfrm>
              <a:off x="1886100" y="535086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4" name="Rectángulo 263"/>
            <p:cNvSpPr/>
            <p:nvPr/>
          </p:nvSpPr>
          <p:spPr>
            <a:xfrm>
              <a:off x="3907936" y="5344284"/>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5" name="Rectángulo 264"/>
            <p:cNvSpPr/>
            <p:nvPr/>
          </p:nvSpPr>
          <p:spPr>
            <a:xfrm>
              <a:off x="6000636" y="533440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6" name="Arco 26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7" name="Rectángulo 26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8" name="Arco 267"/>
            <p:cNvSpPr/>
            <p:nvPr/>
          </p:nvSpPr>
          <p:spPr>
            <a:xfrm rot="2376991" flipH="1">
              <a:off x="8038420" y="4012822"/>
              <a:ext cx="562904" cy="539129"/>
            </a:xfrm>
            <a:prstGeom prst="arc">
              <a:avLst>
                <a:gd name="adj1" fmla="val 5860148"/>
                <a:gd name="adj2" fmla="val 20981747"/>
              </a:avLst>
            </a:prstGeom>
            <a:ln w="28575" cap="flat" cmpd="sng" algn="ctr">
              <a:solidFill>
                <a:srgbClr val="CC3300"/>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9" name="Rectángulo 26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70" name="Rectángulo 269"/>
            <p:cNvSpPr/>
            <p:nvPr/>
          </p:nvSpPr>
          <p:spPr>
            <a:xfrm>
              <a:off x="92252" y="2792299"/>
              <a:ext cx="1661354"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NO TAKEN</a:t>
              </a:r>
            </a:p>
          </p:txBody>
        </p:sp>
        <p:sp>
          <p:nvSpPr>
            <p:cNvPr id="271" name="Rectángulo 270"/>
            <p:cNvSpPr/>
            <p:nvPr/>
          </p:nvSpPr>
          <p:spPr>
            <a:xfrm>
              <a:off x="7619096" y="2800782"/>
              <a:ext cx="1206100"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TAKEN</a:t>
              </a:r>
            </a:p>
          </p:txBody>
        </p:sp>
      </p:grpSp>
      <p:grpSp>
        <p:nvGrpSpPr>
          <p:cNvPr id="272" name="Grupo 271">
            <a:extLst>
              <a:ext uri="{FF2B5EF4-FFF2-40B4-BE49-F238E27FC236}">
                <a16:creationId xmlns:a16="http://schemas.microsoft.com/office/drawing/2014/main" id="{24B1647D-2745-4353-9C88-DC820CC63243}"/>
              </a:ext>
            </a:extLst>
          </p:cNvPr>
          <p:cNvGrpSpPr/>
          <p:nvPr/>
        </p:nvGrpSpPr>
        <p:grpSpPr>
          <a:xfrm>
            <a:off x="7298871" y="2906169"/>
            <a:ext cx="10477501" cy="6263480"/>
            <a:chOff x="428902" y="379891"/>
            <a:chExt cx="10961876" cy="5935772"/>
          </a:xfrm>
        </p:grpSpPr>
        <p:cxnSp>
          <p:nvCxnSpPr>
            <p:cNvPr id="273"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4"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5"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76"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7"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8"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9"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0"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1"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282" name="Straight Arrow Connector 18">
              <a:extLst>
                <a:ext uri="{FF2B5EF4-FFF2-40B4-BE49-F238E27FC236}">
                  <a16:creationId xmlns:a16="http://schemas.microsoft.com/office/drawing/2014/main" id="{A8F1DD08-DDD2-46AF-907D-38E1B1609D6D}"/>
                </a:ext>
              </a:extLst>
            </p:cNvPr>
            <p:cNvCxnSpPr>
              <a:stCxn id="279"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3"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4"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8"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9"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0"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91"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2"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3"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294"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5"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296"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297"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8"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9"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0"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2"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03"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04"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07"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8"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9"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0"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1"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312"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313"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314"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315"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6"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7"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8"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19"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0"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1"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2"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Arrow Connector 196">
              <a:extLst>
                <a:ext uri="{FF2B5EF4-FFF2-40B4-BE49-F238E27FC236}">
                  <a16:creationId xmlns:a16="http://schemas.microsoft.com/office/drawing/2014/main" id="{7D51A564-ABA0-4B0F-B840-D0E0A65DCCC4}"/>
                </a:ext>
              </a:extLst>
            </p:cNvPr>
            <p:cNvCxnSpPr>
              <a:endCxn id="281"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4"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5"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6"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327"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633"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635"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6"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7"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8"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639"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640"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641"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634"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328"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29"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0"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1"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32"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333"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34"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5"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6"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7"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8"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9"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40"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1"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3"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5"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6"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7"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8"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0"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1"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2"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4"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5"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6"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17"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518"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9"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0"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1"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2"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523"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524"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525"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526"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527"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30"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531"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2"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3"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4"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5"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6"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7"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8"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9"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0"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541"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542"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543"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544"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5"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546"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7"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548"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549"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50"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551"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552"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553"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554"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555"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556"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7"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8"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9"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0"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1"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7"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608"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609"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631"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2"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610"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629"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0"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611"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612" name="Straight Arrow Connector 428">
              <a:extLst>
                <a:ext uri="{FF2B5EF4-FFF2-40B4-BE49-F238E27FC236}">
                  <a16:creationId xmlns:a16="http://schemas.microsoft.com/office/drawing/2014/main" id="{DFD8D290-1DB3-4032-A1F4-ABF08D1C6173}"/>
                </a:ext>
              </a:extLst>
            </p:cNvPr>
            <p:cNvCxnSpPr>
              <a:endCxn id="276"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3"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4"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5"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6"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617"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618"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619"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620"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621"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2"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623"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4"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625"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6"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7"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8"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sp>
        <p:nvSpPr>
          <p:cNvPr id="246" name="Rounded Rectangle 34">
            <a:extLst>
              <a:ext uri="{FF2B5EF4-FFF2-40B4-BE49-F238E27FC236}">
                <a16:creationId xmlns:a16="http://schemas.microsoft.com/office/drawing/2014/main" id="{EB8190A1-D8D0-48F7-8F98-36357FA95ED2}"/>
              </a:ext>
            </a:extLst>
          </p:cNvPr>
          <p:cNvSpPr/>
          <p:nvPr/>
        </p:nvSpPr>
        <p:spPr>
          <a:xfrm>
            <a:off x="8175904" y="3639970"/>
            <a:ext cx="984444" cy="545978"/>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344" name="Rectángulo 343"/>
          <p:cNvSpPr/>
          <p:nvPr/>
        </p:nvSpPr>
        <p:spPr>
          <a:xfrm>
            <a:off x="13578758" y="9228904"/>
            <a:ext cx="1713931"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beq</a:t>
            </a:r>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a3,zero,return</a:t>
            </a:r>
          </a:p>
        </p:txBody>
      </p:sp>
      <p:sp>
        <p:nvSpPr>
          <p:cNvPr id="345" name="Rectángulo 344"/>
          <p:cNvSpPr/>
          <p:nvPr/>
        </p:nvSpPr>
        <p:spPr>
          <a:xfrm>
            <a:off x="15368743" y="9228903"/>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sub a3,a3,a4</a:t>
            </a:r>
          </a:p>
        </p:txBody>
      </p:sp>
      <p:sp>
        <p:nvSpPr>
          <p:cNvPr id="346" name="Rectángulo 345"/>
          <p:cNvSpPr/>
          <p:nvPr/>
        </p:nvSpPr>
        <p:spPr>
          <a:xfrm>
            <a:off x="16844673" y="9215789"/>
            <a:ext cx="1204176"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add a0,a0,a2</a:t>
            </a:r>
          </a:p>
        </p:txBody>
      </p:sp>
      <p:sp>
        <p:nvSpPr>
          <p:cNvPr id="347" name="Rectángulo 346"/>
          <p:cNvSpPr/>
          <p:nvPr/>
        </p:nvSpPr>
        <p:spPr>
          <a:xfrm>
            <a:off x="12218480" y="9228902"/>
            <a:ext cx="439544" cy="430887"/>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a:p>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348" name="Rectángulo 347"/>
          <p:cNvSpPr/>
          <p:nvPr/>
        </p:nvSpPr>
        <p:spPr>
          <a:xfrm>
            <a:off x="10326267" y="9215788"/>
            <a:ext cx="1119217"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j multiply</a:t>
            </a:r>
          </a:p>
        </p:txBody>
      </p:sp>
      <p:sp>
        <p:nvSpPr>
          <p:cNvPr id="349" name="Rectángulo 348"/>
          <p:cNvSpPr/>
          <p:nvPr/>
        </p:nvSpPr>
        <p:spPr>
          <a:xfrm>
            <a:off x="8816014" y="9216522"/>
            <a:ext cx="609462" cy="430887"/>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jr</a:t>
            </a:r>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 ra</a:t>
            </a:r>
          </a:p>
          <a:p>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351" name="Rounded Rectangle 62">
            <a:extLst>
              <a:ext uri="{FF2B5EF4-FFF2-40B4-BE49-F238E27FC236}">
                <a16:creationId xmlns:a16="http://schemas.microsoft.com/office/drawing/2014/main" id="{9D0064BF-B06B-4F49-90A9-579A25440A90}"/>
              </a:ext>
            </a:extLst>
          </p:cNvPr>
          <p:cNvSpPr/>
          <p:nvPr/>
        </p:nvSpPr>
        <p:spPr>
          <a:xfrm>
            <a:off x="12045632" y="3254720"/>
            <a:ext cx="637087" cy="345441"/>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5" name="Marcador de contenido 4">
            <a:extLst>
              <a:ext uri="{FF2B5EF4-FFF2-40B4-BE49-F238E27FC236}">
                <a16:creationId xmlns:a16="http://schemas.microsoft.com/office/drawing/2014/main" id="{66212B59-8E19-6C54-CA5A-3EC50D4CAF55}"/>
              </a:ext>
            </a:extLst>
          </p:cNvPr>
          <p:cNvSpPr>
            <a:spLocks noGrp="1"/>
          </p:cNvSpPr>
          <p:nvPr>
            <p:ph sz="quarter" idx="12"/>
          </p:nvPr>
        </p:nvSpPr>
        <p:spPr/>
        <p:txBody>
          <a:bodyPr/>
          <a:lstStyle/>
          <a:p>
            <a:endParaRPr lang="es-MX"/>
          </a:p>
        </p:txBody>
      </p:sp>
      <p:sp>
        <p:nvSpPr>
          <p:cNvPr id="6" name="Marcador de texto 5">
            <a:extLst>
              <a:ext uri="{FF2B5EF4-FFF2-40B4-BE49-F238E27FC236}">
                <a16:creationId xmlns:a16="http://schemas.microsoft.com/office/drawing/2014/main" id="{FF58AC2C-67F1-1CAE-0305-B7F7D8F3698E}"/>
              </a:ext>
            </a:extLst>
          </p:cNvPr>
          <p:cNvSpPr>
            <a:spLocks noGrp="1"/>
          </p:cNvSpPr>
          <p:nvPr>
            <p:ph type="body" sz="quarter" idx="13"/>
          </p:nvPr>
        </p:nvSpPr>
        <p:spPr/>
        <p:txBody>
          <a:bodyPr/>
          <a:lstStyle/>
          <a:p>
            <a:r>
              <a:rPr lang="es-MX" dirty="0" err="1"/>
              <a:t>Microtecnologia</a:t>
            </a:r>
            <a:r>
              <a:rPr lang="es-MX" dirty="0"/>
              <a:t>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42</a:t>
            </a:fld>
            <a:endParaRPr lang="en-US" dirty="0"/>
          </a:p>
        </p:txBody>
      </p:sp>
      <p:sp>
        <p:nvSpPr>
          <p:cNvPr id="343" name="TextBox 375">
            <a:extLst>
              <a:ext uri="{FF2B5EF4-FFF2-40B4-BE49-F238E27FC236}">
                <a16:creationId xmlns:a16="http://schemas.microsoft.com/office/drawing/2014/main" id="{C29BA122-3A51-4DFA-94BC-17B0BEF80D93}"/>
              </a:ext>
            </a:extLst>
          </p:cNvPr>
          <p:cNvSpPr txBox="1"/>
          <p:nvPr/>
        </p:nvSpPr>
        <p:spPr>
          <a:xfrm>
            <a:off x="15394996" y="4962040"/>
            <a:ext cx="1107996" cy="400110"/>
          </a:xfrm>
          <a:prstGeom prst="rect">
            <a:avLst/>
          </a:prstGeom>
          <a:noFill/>
        </p:spPr>
        <p:txBody>
          <a:bodyPr wrap="none" rtlCol="0">
            <a:spAutoFit/>
          </a:bodyPr>
          <a:lstStyle/>
          <a:p>
            <a:r>
              <a:rPr lang="es-MX" sz="2000" b="1" dirty="0">
                <a:solidFill>
                  <a:srgbClr val="C00000"/>
                </a:solidFill>
                <a:latin typeface="Courier" panose="02060409020205020404" pitchFamily="49" charset="0"/>
                <a:ea typeface="A-OTF Shin Go Pro L" panose="020B0300000000000000" pitchFamily="34" charset="-128"/>
                <a:cs typeface="A-OTF Gothic BBB Pro Medium" panose="020B0400000000000000" pitchFamily="34" charset="-128"/>
              </a:rPr>
              <a:t>a3 = 0</a:t>
            </a:r>
          </a:p>
        </p:txBody>
      </p:sp>
      <p:cxnSp>
        <p:nvCxnSpPr>
          <p:cNvPr id="353" name="Conector recto 352"/>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50" name="Marcador de texto 9">
            <a:extLst>
              <a:ext uri="{FF2B5EF4-FFF2-40B4-BE49-F238E27FC236}">
                <a16:creationId xmlns:a16="http://schemas.microsoft.com/office/drawing/2014/main" id="{3A4E5AC5-58C3-47C9-B540-8FE2D8846EF3}"/>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563" name="Grupo 562"/>
          <p:cNvGrpSpPr/>
          <p:nvPr/>
        </p:nvGrpSpPr>
        <p:grpSpPr>
          <a:xfrm>
            <a:off x="51106" y="1515923"/>
            <a:ext cx="7200000" cy="4500000"/>
            <a:chOff x="388555" y="1846004"/>
            <a:chExt cx="8640000" cy="5040000"/>
          </a:xfrm>
        </p:grpSpPr>
        <p:sp>
          <p:nvSpPr>
            <p:cNvPr id="564" name="Rectángulo 563"/>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65" name="Rectángulo 564"/>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566" name="Rectángulo 565"/>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7" name="Rectángulo 566"/>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568" name="Rectángulo 567"/>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9" name="Rectángulo 568"/>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0xh0090</a:t>
              </a:r>
            </a:p>
          </p:txBody>
        </p:sp>
        <p:sp>
          <p:nvSpPr>
            <p:cNvPr id="570" name="Rectángulo 569"/>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1" name="Rectángulo 570"/>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2" name="Rectángulo 571"/>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573" name="Rectángulo 572"/>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4" name="Rectángulo 573"/>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5" name="Rectángulo 574"/>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576" name="Rectángulo 575"/>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00</a:t>
              </a:r>
            </a:p>
          </p:txBody>
        </p:sp>
        <p:sp>
          <p:nvSpPr>
            <p:cNvPr id="577" name="Rectángulo 576"/>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8" name="Rectángulo 577"/>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9" name="Rectángulo 578"/>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0" name="Rectángulo 579"/>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81" name="Rectángulo 580"/>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2" name="Rectángulo 581"/>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3" name="Rectángulo 582"/>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0xh00000098</a:t>
              </a:r>
            </a:p>
          </p:txBody>
        </p:sp>
        <p:sp>
          <p:nvSpPr>
            <p:cNvPr id="584" name="Rectángulo 583"/>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5" name="Rectángulo 584"/>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6" name="Rectángulo 585"/>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7" name="Rectángulo 586"/>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8" name="Rectángulo 587"/>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89" name="Rectángulo 588"/>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590" name="Rectángulo 589"/>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591" name="Rectángulo 590"/>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592" name="Conector recto de flecha 591"/>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5" name="Conector recto de flecha 594"/>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6" name="Conector recto 595"/>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97" name="Rectángulo 596"/>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98" name="Conector recto de flecha 597"/>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9" name="Conector recto 598"/>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600" name="Rectángulo 599"/>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601" name="Rectángulo 600"/>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602" name="Rectángulo 601"/>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603" name="Conector recto de flecha 602"/>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4" name="Conector recto de flecha 603"/>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5" name="Conector recto de flecha 604"/>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6" name="Rectángulo 605"/>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354" name="Tabla 551">
            <a:extLst>
              <a:ext uri="{FF2B5EF4-FFF2-40B4-BE49-F238E27FC236}">
                <a16:creationId xmlns:a16="http://schemas.microsoft.com/office/drawing/2014/main" id="{404EEE3A-6EF0-4C20-BCFF-B1C1122A8C03}"/>
              </a:ext>
            </a:extLst>
          </p:cNvPr>
          <p:cNvGraphicFramePr>
            <a:graphicFrameLocks noGrp="1"/>
          </p:cNvGraphicFramePr>
          <p:nvPr>
            <p:extLst>
              <p:ext uri="{D42A27DB-BD31-4B8C-83A1-F6EECF244321}">
                <p14:modId xmlns:p14="http://schemas.microsoft.com/office/powerpoint/2010/main" val="3433320377"/>
              </p:ext>
            </p:extLst>
          </p:nvPr>
        </p:nvGraphicFramePr>
        <p:xfrm>
          <a:off x="5714669" y="6540595"/>
          <a:ext cx="1352289" cy="1463040"/>
        </p:xfrm>
        <a:graphic>
          <a:graphicData uri="http://schemas.openxmlformats.org/drawingml/2006/table">
            <a:tbl>
              <a:tblPr firstRow="1" bandRow="1">
                <a:tableStyleId>{F5AB1C69-6EDB-4FF4-983F-18BD219EF322}</a:tableStyleId>
              </a:tblPr>
              <a:tblGrid>
                <a:gridCol w="1352289">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7" name="Título 2">
            <a:extLst>
              <a:ext uri="{FF2B5EF4-FFF2-40B4-BE49-F238E27FC236}">
                <a16:creationId xmlns:a16="http://schemas.microsoft.com/office/drawing/2014/main" id="{B025F42A-8BE3-B00C-CF07-6A324193CF5A}"/>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8" name="Subtítulo 3">
            <a:extLst>
              <a:ext uri="{FF2B5EF4-FFF2-40B4-BE49-F238E27FC236}">
                <a16:creationId xmlns:a16="http://schemas.microsoft.com/office/drawing/2014/main" id="{412CDCE4-A484-AEC8-03A0-10AEE32F4A27}"/>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372102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ángulo 220"/>
          <p:cNvSpPr/>
          <p:nvPr/>
        </p:nvSpPr>
        <p:spPr>
          <a:xfrm>
            <a:off x="13578758" y="9241783"/>
            <a:ext cx="1713931"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beq</a:t>
            </a:r>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a3,zero,return</a:t>
            </a:r>
          </a:p>
        </p:txBody>
      </p:sp>
      <p:sp>
        <p:nvSpPr>
          <p:cNvPr id="222" name="Rectángulo 221"/>
          <p:cNvSpPr/>
          <p:nvPr/>
        </p:nvSpPr>
        <p:spPr>
          <a:xfrm>
            <a:off x="15368743" y="9241782"/>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sub a3,a3,a4</a:t>
            </a:r>
          </a:p>
        </p:txBody>
      </p:sp>
      <p:sp>
        <p:nvSpPr>
          <p:cNvPr id="223" name="Rectángulo 222"/>
          <p:cNvSpPr/>
          <p:nvPr/>
        </p:nvSpPr>
        <p:spPr>
          <a:xfrm>
            <a:off x="16844673" y="9228668"/>
            <a:ext cx="1204176"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add a0,a0,a2</a:t>
            </a:r>
          </a:p>
        </p:txBody>
      </p:sp>
      <p:sp>
        <p:nvSpPr>
          <p:cNvPr id="224" name="Rectángulo 223"/>
          <p:cNvSpPr/>
          <p:nvPr/>
        </p:nvSpPr>
        <p:spPr>
          <a:xfrm>
            <a:off x="12301610" y="9254660"/>
            <a:ext cx="439544" cy="430887"/>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a:p>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225" name="Rectángulo 224"/>
          <p:cNvSpPr/>
          <p:nvPr/>
        </p:nvSpPr>
        <p:spPr>
          <a:xfrm>
            <a:off x="10186567" y="9228667"/>
            <a:ext cx="1119217" cy="261610"/>
          </a:xfrm>
          <a:prstGeom prst="rect">
            <a:avLst/>
          </a:prstGeom>
        </p:spPr>
        <p:txBody>
          <a:bodyPr wrap="none">
            <a:spAutoFit/>
          </a:bodyPr>
          <a:lstStyle/>
          <a:p>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j multiply</a:t>
            </a:r>
          </a:p>
        </p:txBody>
      </p:sp>
      <p:sp>
        <p:nvSpPr>
          <p:cNvPr id="226" name="Rectángulo 225"/>
          <p:cNvSpPr/>
          <p:nvPr/>
        </p:nvSpPr>
        <p:spPr>
          <a:xfrm>
            <a:off x="8803314" y="9242280"/>
            <a:ext cx="609462" cy="430887"/>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jr</a:t>
            </a:r>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 ra</a:t>
            </a:r>
          </a:p>
          <a:p>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grpSp>
        <p:nvGrpSpPr>
          <p:cNvPr id="247" name="Grupo 246"/>
          <p:cNvGrpSpPr/>
          <p:nvPr/>
        </p:nvGrpSpPr>
        <p:grpSpPr>
          <a:xfrm>
            <a:off x="7262003" y="1299276"/>
            <a:ext cx="4366472" cy="1698154"/>
            <a:chOff x="92252" y="2766399"/>
            <a:chExt cx="8732944" cy="3137710"/>
          </a:xfrm>
        </p:grpSpPr>
        <p:sp>
          <p:nvSpPr>
            <p:cNvPr id="248" name="Rectángulo 24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49" name="Rectángulo 24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50" name="Elipse 24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00</a:t>
              </a:r>
            </a:p>
          </p:txBody>
        </p:sp>
        <p:sp>
          <p:nvSpPr>
            <p:cNvPr id="251" name="Elipse 25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01</a:t>
              </a:r>
            </a:p>
          </p:txBody>
        </p:sp>
        <p:sp>
          <p:nvSpPr>
            <p:cNvPr id="252" name="Elipse 25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53" name="Elipse 25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11</a:t>
              </a:r>
            </a:p>
          </p:txBody>
        </p:sp>
        <p:sp>
          <p:nvSpPr>
            <p:cNvPr id="254" name="Arco 253"/>
            <p:cNvSpPr/>
            <p:nvPr/>
          </p:nvSpPr>
          <p:spPr>
            <a:xfrm>
              <a:off x="1535812" y="3259073"/>
              <a:ext cx="1574801" cy="751974"/>
            </a:xfrm>
            <a:prstGeom prst="arc">
              <a:avLst>
                <a:gd name="adj1" fmla="val 10755749"/>
                <a:gd name="adj2" fmla="val 0"/>
              </a:avLst>
            </a:prstGeom>
            <a:ln w="28575" cap="flat" cmpd="sng" algn="ctr">
              <a:solidFill>
                <a:srgbClr val="0000FF"/>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5" name="Arco 25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6" name="Arco 25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7" name="Arco 25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8" name="Arco 25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9" name="Arco 25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0" name="Rectángulo 259"/>
            <p:cNvSpPr/>
            <p:nvPr/>
          </p:nvSpPr>
          <p:spPr>
            <a:xfrm>
              <a:off x="1767478" y="279230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1" name="Rectángulo 260"/>
            <p:cNvSpPr/>
            <p:nvPr/>
          </p:nvSpPr>
          <p:spPr>
            <a:xfrm>
              <a:off x="3859084" y="279229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2" name="Rectángulo 261"/>
            <p:cNvSpPr/>
            <p:nvPr/>
          </p:nvSpPr>
          <p:spPr>
            <a:xfrm>
              <a:off x="6121892" y="279229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3" name="Rectángulo 262"/>
            <p:cNvSpPr/>
            <p:nvPr/>
          </p:nvSpPr>
          <p:spPr>
            <a:xfrm>
              <a:off x="1886100" y="535086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4" name="Rectángulo 263"/>
            <p:cNvSpPr/>
            <p:nvPr/>
          </p:nvSpPr>
          <p:spPr>
            <a:xfrm>
              <a:off x="3907936" y="5344284"/>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5" name="Rectángulo 264"/>
            <p:cNvSpPr/>
            <p:nvPr/>
          </p:nvSpPr>
          <p:spPr>
            <a:xfrm>
              <a:off x="6000636" y="533440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6" name="Arco 26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7" name="Rectángulo 26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8" name="Arco 267"/>
            <p:cNvSpPr/>
            <p:nvPr/>
          </p:nvSpPr>
          <p:spPr>
            <a:xfrm rot="2376991" flipH="1">
              <a:off x="8038420" y="4012822"/>
              <a:ext cx="562904" cy="539129"/>
            </a:xfrm>
            <a:prstGeom prst="arc">
              <a:avLst>
                <a:gd name="adj1" fmla="val 5860148"/>
                <a:gd name="adj2" fmla="val 20981747"/>
              </a:avLst>
            </a:prstGeom>
            <a:ln w="28575" cap="flat" cmpd="sng" algn="ctr">
              <a:solidFill>
                <a:srgbClr val="CC3300"/>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9" name="Rectángulo 26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70" name="Rectángulo 269"/>
            <p:cNvSpPr/>
            <p:nvPr/>
          </p:nvSpPr>
          <p:spPr>
            <a:xfrm>
              <a:off x="92252" y="2792299"/>
              <a:ext cx="1661354"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NO TAKEN</a:t>
              </a:r>
            </a:p>
          </p:txBody>
        </p:sp>
        <p:sp>
          <p:nvSpPr>
            <p:cNvPr id="271" name="Rectángulo 270"/>
            <p:cNvSpPr/>
            <p:nvPr/>
          </p:nvSpPr>
          <p:spPr>
            <a:xfrm>
              <a:off x="7619096" y="2800782"/>
              <a:ext cx="1206100"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TAKEN</a:t>
              </a:r>
            </a:p>
          </p:txBody>
        </p:sp>
      </p:grpSp>
      <p:grpSp>
        <p:nvGrpSpPr>
          <p:cNvPr id="2" name="Grupo 1"/>
          <p:cNvGrpSpPr/>
          <p:nvPr/>
        </p:nvGrpSpPr>
        <p:grpSpPr>
          <a:xfrm>
            <a:off x="7298871" y="2919048"/>
            <a:ext cx="10477501" cy="6263480"/>
            <a:chOff x="7298871" y="3137991"/>
            <a:chExt cx="10477501" cy="6263480"/>
          </a:xfrm>
        </p:grpSpPr>
        <p:sp>
          <p:nvSpPr>
            <p:cNvPr id="245" name="Rectangle 11">
              <a:extLst>
                <a:ext uri="{FF2B5EF4-FFF2-40B4-BE49-F238E27FC236}">
                  <a16:creationId xmlns:a16="http://schemas.microsoft.com/office/drawing/2014/main" id="{DBFE092D-AB05-4FF9-80FE-E990F3D39DD9}"/>
                </a:ext>
              </a:extLst>
            </p:cNvPr>
            <p:cNvSpPr/>
            <p:nvPr/>
          </p:nvSpPr>
          <p:spPr>
            <a:xfrm>
              <a:off x="13290288" y="4835900"/>
              <a:ext cx="255755" cy="3359159"/>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endParaRPr lang="es-MX" sz="1000" dirty="0">
                <a:latin typeface="Helvetica Narrow" panose="020B0506020203020204" pitchFamily="34" charset="0"/>
              </a:endParaRPr>
            </a:p>
          </p:txBody>
        </p:sp>
        <p:grpSp>
          <p:nvGrpSpPr>
            <p:cNvPr id="272" name="Grupo 271">
              <a:extLst>
                <a:ext uri="{FF2B5EF4-FFF2-40B4-BE49-F238E27FC236}">
                  <a16:creationId xmlns:a16="http://schemas.microsoft.com/office/drawing/2014/main" id="{24B1647D-2745-4353-9C88-DC820CC63243}"/>
                </a:ext>
              </a:extLst>
            </p:cNvPr>
            <p:cNvGrpSpPr/>
            <p:nvPr/>
          </p:nvGrpSpPr>
          <p:grpSpPr>
            <a:xfrm>
              <a:off x="7298871" y="3137991"/>
              <a:ext cx="10477501" cy="6263480"/>
              <a:chOff x="428902" y="379891"/>
              <a:chExt cx="10961876" cy="5935772"/>
            </a:xfrm>
          </p:grpSpPr>
          <p:sp>
            <p:nvSpPr>
              <p:cNvPr id="526"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273"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4"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5"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76"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endParaRPr lang="es-MX" sz="1000" dirty="0">
                  <a:latin typeface="Helvetica Narrow" panose="020B0506020203020204" pitchFamily="34" charset="0"/>
                </a:endParaRPr>
              </a:p>
            </p:txBody>
          </p:sp>
          <p:sp>
            <p:nvSpPr>
              <p:cNvPr id="277"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8"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9"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0"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1"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282" name="Straight Arrow Connector 18">
                <a:extLst>
                  <a:ext uri="{FF2B5EF4-FFF2-40B4-BE49-F238E27FC236}">
                    <a16:creationId xmlns:a16="http://schemas.microsoft.com/office/drawing/2014/main" id="{A8F1DD08-DDD2-46AF-907D-38E1B1609D6D}"/>
                  </a:ext>
                </a:extLst>
              </p:cNvPr>
              <p:cNvCxnSpPr>
                <a:stCxn id="279"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3"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4"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285"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cxnSp>
            <p:nvCxnSpPr>
              <p:cNvPr id="286"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8"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9"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0"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91"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2"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3"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294"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5"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296"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297"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8"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9"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0"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2"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03"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04"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07"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8"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9"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0"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1"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312"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313"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314"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315"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6"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7"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8"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solidFill>
                  <a:schemeClr val="accent3"/>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19"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solidFill>
                  <a:schemeClr val="accent3"/>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20"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21"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2"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Arrow Connector 196">
                <a:extLst>
                  <a:ext uri="{FF2B5EF4-FFF2-40B4-BE49-F238E27FC236}">
                    <a16:creationId xmlns:a16="http://schemas.microsoft.com/office/drawing/2014/main" id="{7D51A564-ABA0-4B0F-B840-D0E0A65DCCC4}"/>
                  </a:ext>
                </a:extLst>
              </p:cNvPr>
              <p:cNvCxnSpPr>
                <a:endCxn id="281"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4"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5"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6"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327"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633"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635"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6"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7"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8"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639"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640"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641"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634"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328"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29"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0"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1"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32"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333"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34"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5"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6"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7"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8"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9"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40"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1"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3"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5"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6"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7"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8"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0"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1"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2"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4"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5"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6"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solidFill>
                  <a:schemeClr val="accent3"/>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518"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solidFill>
                  <a:schemeClr val="accent3"/>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519"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520"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1"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2"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523"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524"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525"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cxnSp>
            <p:nvCxnSpPr>
              <p:cNvPr id="527"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30"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531"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2"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3"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4"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5"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6"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7"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8"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9"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0"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541"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542"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543"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544"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5"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546"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7"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548"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549"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50"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551"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552"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553"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554"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555"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556"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7"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8"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9"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0"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1"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7"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608"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609"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631"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endParaRPr lang="es-MX" sz="1000" dirty="0">
                    <a:latin typeface="Helvetica Narrow" panose="020B0506020203020204" pitchFamily="34" charset="0"/>
                  </a:endParaRPr>
                </a:p>
              </p:txBody>
            </p:sp>
            <p:sp>
              <p:nvSpPr>
                <p:cNvPr id="632"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sp>
            <p:nvSpPr>
              <p:cNvPr id="630" name="TextBox 402">
                <a:extLst>
                  <a:ext uri="{FF2B5EF4-FFF2-40B4-BE49-F238E27FC236}">
                    <a16:creationId xmlns:a16="http://schemas.microsoft.com/office/drawing/2014/main" id="{B9D45D87-B0EF-4BB3-BB1B-E395732CC4DE}"/>
                  </a:ext>
                </a:extLst>
              </p:cNvPr>
              <p:cNvSpPr txBox="1"/>
              <p:nvPr/>
            </p:nvSpPr>
            <p:spPr>
              <a:xfrm rot="16200000">
                <a:off x="6578828" y="4805895"/>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sp>
            <p:nvSpPr>
              <p:cNvPr id="611"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612" name="Straight Arrow Connector 428">
                <a:extLst>
                  <a:ext uri="{FF2B5EF4-FFF2-40B4-BE49-F238E27FC236}">
                    <a16:creationId xmlns:a16="http://schemas.microsoft.com/office/drawing/2014/main" id="{DFD8D290-1DB3-4032-A1F4-ABF08D1C6173}"/>
                  </a:ext>
                </a:extLst>
              </p:cNvPr>
              <p:cNvCxnSpPr>
                <a:endCxn id="276"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3"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4"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5"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6"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617"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618"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619"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620"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621"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2"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623"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4"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625"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6"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7"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8"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sp>
            <p:nvSpPr>
              <p:cNvPr id="517"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grpSp>
      </p:grpSp>
      <p:sp>
        <p:nvSpPr>
          <p:cNvPr id="246" name="Rounded Rectangle 62">
            <a:extLst>
              <a:ext uri="{FF2B5EF4-FFF2-40B4-BE49-F238E27FC236}">
                <a16:creationId xmlns:a16="http://schemas.microsoft.com/office/drawing/2014/main" id="{9D0064BF-B06B-4F49-90A9-579A25440A90}"/>
              </a:ext>
            </a:extLst>
          </p:cNvPr>
          <p:cNvSpPr/>
          <p:nvPr/>
        </p:nvSpPr>
        <p:spPr>
          <a:xfrm>
            <a:off x="12045632" y="3267599"/>
            <a:ext cx="637087" cy="345441"/>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6" name="Marcador de contenido 5">
            <a:extLst>
              <a:ext uri="{FF2B5EF4-FFF2-40B4-BE49-F238E27FC236}">
                <a16:creationId xmlns:a16="http://schemas.microsoft.com/office/drawing/2014/main" id="{122C2F91-5D8B-345F-6C3A-7B757A2B37E3}"/>
              </a:ext>
            </a:extLst>
          </p:cNvPr>
          <p:cNvSpPr>
            <a:spLocks noGrp="1"/>
          </p:cNvSpPr>
          <p:nvPr>
            <p:ph sz="quarter" idx="12"/>
          </p:nvPr>
        </p:nvSpPr>
        <p:spPr/>
        <p:txBody>
          <a:bodyPr/>
          <a:lstStyle/>
          <a:p>
            <a:endParaRPr lang="es-MX"/>
          </a:p>
        </p:txBody>
      </p:sp>
      <p:sp>
        <p:nvSpPr>
          <p:cNvPr id="7" name="Marcador de texto 6">
            <a:extLst>
              <a:ext uri="{FF2B5EF4-FFF2-40B4-BE49-F238E27FC236}">
                <a16:creationId xmlns:a16="http://schemas.microsoft.com/office/drawing/2014/main" id="{E28F87F5-90D0-A74B-440E-B22F6D93F9C2}"/>
              </a:ext>
            </a:extLst>
          </p:cNvPr>
          <p:cNvSpPr>
            <a:spLocks noGrp="1"/>
          </p:cNvSpPr>
          <p:nvPr>
            <p:ph type="body" sz="quarter" idx="13"/>
          </p:nvPr>
        </p:nvSpPr>
        <p:spPr/>
        <p:txBody>
          <a:bodyPr/>
          <a:lstStyle/>
          <a:p>
            <a:r>
              <a:rPr lang="es-MX" dirty="0"/>
              <a:t>Microarquitectura Lagarto I</a:t>
            </a:r>
          </a:p>
        </p:txBody>
      </p:sp>
      <p:sp>
        <p:nvSpPr>
          <p:cNvPr id="3" name="Marcador de número de diapositiva 2"/>
          <p:cNvSpPr>
            <a:spLocks noGrp="1"/>
          </p:cNvSpPr>
          <p:nvPr>
            <p:ph type="sldNum" sz="quarter" idx="4"/>
          </p:nvPr>
        </p:nvSpPr>
        <p:spPr/>
        <p:txBody>
          <a:bodyPr/>
          <a:lstStyle/>
          <a:p>
            <a:fld id="{DAEF4D36-AE85-49C9-90DE-66D02B257272}" type="slidenum">
              <a:rPr lang="en-US" smtClean="0"/>
              <a:pPr/>
              <a:t>43</a:t>
            </a:fld>
            <a:endParaRPr lang="en-US" dirty="0"/>
          </a:p>
        </p:txBody>
      </p:sp>
      <p:sp>
        <p:nvSpPr>
          <p:cNvPr id="344" name="TextBox 375">
            <a:extLst>
              <a:ext uri="{FF2B5EF4-FFF2-40B4-BE49-F238E27FC236}">
                <a16:creationId xmlns:a16="http://schemas.microsoft.com/office/drawing/2014/main" id="{C29BA122-3A51-4DFA-94BC-17B0BEF80D93}"/>
              </a:ext>
            </a:extLst>
          </p:cNvPr>
          <p:cNvSpPr txBox="1"/>
          <p:nvPr/>
        </p:nvSpPr>
        <p:spPr>
          <a:xfrm>
            <a:off x="13673364" y="4263187"/>
            <a:ext cx="1364476" cy="646331"/>
          </a:xfrm>
          <a:prstGeom prst="rect">
            <a:avLst/>
          </a:prstGeom>
          <a:noFill/>
        </p:spPr>
        <p:txBody>
          <a:bodyPr wrap="none" rtlCol="0">
            <a:spAutoFit/>
          </a:bodyPr>
          <a:lstStyle/>
          <a:p>
            <a:r>
              <a:rPr lang="es-MX" sz="1800" b="1">
                <a:solidFill>
                  <a:srgbClr val="C00000"/>
                </a:solidFill>
                <a:latin typeface="Helvetica Condensed" panose="020B0606020202030204" pitchFamily="34" charset="0"/>
                <a:ea typeface="A-OTF Shin Go Pro L" panose="020B0300000000000000" pitchFamily="34" charset="-128"/>
                <a:cs typeface="A-OTF Gothic BBB Pro Medium" panose="020B0400000000000000" pitchFamily="34" charset="-128"/>
              </a:rPr>
              <a:t>Falla en la </a:t>
            </a:r>
          </a:p>
          <a:p>
            <a:r>
              <a:rPr lang="es-MX" sz="1800" b="1">
                <a:solidFill>
                  <a:srgbClr val="C00000"/>
                </a:solidFill>
                <a:latin typeface="Helvetica Condensed" panose="020B0606020202030204" pitchFamily="34" charset="0"/>
                <a:ea typeface="A-OTF Shin Go Pro L" panose="020B0300000000000000" pitchFamily="34" charset="-128"/>
                <a:cs typeface="A-OTF Gothic BBB Pro Medium" panose="020B0400000000000000" pitchFamily="34" charset="-128"/>
              </a:rPr>
              <a:t>predicción</a:t>
            </a:r>
          </a:p>
        </p:txBody>
      </p:sp>
      <p:cxnSp>
        <p:nvCxnSpPr>
          <p:cNvPr id="346" name="Conector recto 345"/>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47" name="Marcador de texto 9">
            <a:extLst>
              <a:ext uri="{FF2B5EF4-FFF2-40B4-BE49-F238E27FC236}">
                <a16:creationId xmlns:a16="http://schemas.microsoft.com/office/drawing/2014/main" id="{61240A52-328D-4ADF-A3B3-1FC21ACDD9F4}"/>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563" name="Grupo 562"/>
          <p:cNvGrpSpPr/>
          <p:nvPr/>
        </p:nvGrpSpPr>
        <p:grpSpPr>
          <a:xfrm>
            <a:off x="51106" y="1515923"/>
            <a:ext cx="7200000" cy="4500000"/>
            <a:chOff x="388555" y="1846004"/>
            <a:chExt cx="8640000" cy="5040000"/>
          </a:xfrm>
        </p:grpSpPr>
        <p:sp>
          <p:nvSpPr>
            <p:cNvPr id="564" name="Rectángulo 563"/>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65" name="Rectángulo 564"/>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566" name="Rectángulo 565"/>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7" name="Rectángulo 566"/>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568" name="Rectángulo 567"/>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9" name="Rectángulo 568"/>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0xh0090</a:t>
              </a:r>
            </a:p>
          </p:txBody>
        </p:sp>
        <p:sp>
          <p:nvSpPr>
            <p:cNvPr id="570" name="Rectángulo 569"/>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1" name="Rectángulo 570"/>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2" name="Rectángulo 571"/>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573" name="Rectángulo 572"/>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4" name="Rectángulo 573"/>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5" name="Rectángulo 574"/>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576" name="Rectángulo 575"/>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C00000"/>
                  </a:solidFill>
                  <a:latin typeface="Helvetica Condensed" panose="020B0606020202030204" pitchFamily="34" charset="0"/>
                </a:rPr>
                <a:t>01</a:t>
              </a:r>
            </a:p>
          </p:txBody>
        </p:sp>
        <p:sp>
          <p:nvSpPr>
            <p:cNvPr id="577" name="Rectángulo 576"/>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8" name="Rectángulo 577"/>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9" name="Rectángulo 578"/>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0" name="Rectángulo 579"/>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81" name="Rectángulo 580"/>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2" name="Rectángulo 581"/>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3" name="Rectángulo 582"/>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0xh00000098</a:t>
              </a:r>
            </a:p>
          </p:txBody>
        </p:sp>
        <p:sp>
          <p:nvSpPr>
            <p:cNvPr id="584" name="Rectángulo 583"/>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5" name="Rectángulo 584"/>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6" name="Rectángulo 585"/>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7" name="Rectángulo 586"/>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8" name="Rectángulo 587"/>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89" name="Rectángulo 588"/>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590" name="Rectángulo 589"/>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591" name="Rectángulo 590"/>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592" name="Conector recto de flecha 591"/>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5" name="Conector recto de flecha 594"/>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6" name="Conector recto 595"/>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97" name="Rectángulo 596"/>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98" name="Conector recto de flecha 597"/>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9" name="Conector recto 598"/>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600" name="Rectángulo 599"/>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601" name="Rectángulo 600"/>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602" name="Rectángulo 601"/>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603" name="Conector recto de flecha 602"/>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4" name="Conector recto de flecha 603"/>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5" name="Conector recto de flecha 604"/>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6" name="Rectángulo 605"/>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348" name="Tabla 551">
            <a:extLst>
              <a:ext uri="{FF2B5EF4-FFF2-40B4-BE49-F238E27FC236}">
                <a16:creationId xmlns:a16="http://schemas.microsoft.com/office/drawing/2014/main" id="{C9B14940-ACF9-4541-B0BE-2E46BA7E010F}"/>
              </a:ext>
            </a:extLst>
          </p:cNvPr>
          <p:cNvGraphicFramePr>
            <a:graphicFrameLocks noGrp="1"/>
          </p:cNvGraphicFramePr>
          <p:nvPr>
            <p:extLst>
              <p:ext uri="{D42A27DB-BD31-4B8C-83A1-F6EECF244321}">
                <p14:modId xmlns:p14="http://schemas.microsoft.com/office/powerpoint/2010/main" val="1012252599"/>
              </p:ext>
            </p:extLst>
          </p:nvPr>
        </p:nvGraphicFramePr>
        <p:xfrm>
          <a:off x="5714669" y="6540595"/>
          <a:ext cx="1352289" cy="1463040"/>
        </p:xfrm>
        <a:graphic>
          <a:graphicData uri="http://schemas.openxmlformats.org/drawingml/2006/table">
            <a:tbl>
              <a:tblPr firstRow="1" bandRow="1">
                <a:tableStyleId>{F5AB1C69-6EDB-4FF4-983F-18BD219EF322}</a:tableStyleId>
              </a:tblPr>
              <a:tblGrid>
                <a:gridCol w="1352289">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a3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8" name="Título 2">
            <a:extLst>
              <a:ext uri="{FF2B5EF4-FFF2-40B4-BE49-F238E27FC236}">
                <a16:creationId xmlns:a16="http://schemas.microsoft.com/office/drawing/2014/main" id="{0352AED8-A8F2-63BB-A780-67B62027D4A2}"/>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9" name="Subtítulo 3">
            <a:extLst>
              <a:ext uri="{FF2B5EF4-FFF2-40B4-BE49-F238E27FC236}">
                <a16:creationId xmlns:a16="http://schemas.microsoft.com/office/drawing/2014/main" id="{FFBF3996-58F5-4C50-EB65-9E3420AA1B08}"/>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236597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ángulo 220"/>
          <p:cNvSpPr/>
          <p:nvPr/>
        </p:nvSpPr>
        <p:spPr>
          <a:xfrm>
            <a:off x="15131923" y="9228976"/>
            <a:ext cx="1713931"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beq</a:t>
            </a:r>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a3,zero,return</a:t>
            </a:r>
          </a:p>
        </p:txBody>
      </p:sp>
      <p:sp>
        <p:nvSpPr>
          <p:cNvPr id="222" name="Rectángulo 221"/>
          <p:cNvSpPr/>
          <p:nvPr/>
        </p:nvSpPr>
        <p:spPr>
          <a:xfrm>
            <a:off x="16797213" y="9228975"/>
            <a:ext cx="1204176" cy="261610"/>
          </a:xfrm>
          <a:prstGeom prst="rect">
            <a:avLst/>
          </a:prstGeom>
        </p:spPr>
        <p:txBody>
          <a:bodyPr wrap="none">
            <a:spAutoFit/>
          </a:bodyPr>
          <a:lstStyle/>
          <a:p>
            <a:r>
              <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rPr>
              <a:t>sub a3,a3,a4</a:t>
            </a:r>
          </a:p>
        </p:txBody>
      </p:sp>
      <p:sp>
        <p:nvSpPr>
          <p:cNvPr id="224" name="Rectángulo 223"/>
          <p:cNvSpPr/>
          <p:nvPr/>
        </p:nvSpPr>
        <p:spPr>
          <a:xfrm>
            <a:off x="14034885" y="9228974"/>
            <a:ext cx="439544" cy="430887"/>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a:p>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sp>
        <p:nvSpPr>
          <p:cNvPr id="225" name="Rectángulo 224"/>
          <p:cNvSpPr/>
          <p:nvPr/>
        </p:nvSpPr>
        <p:spPr>
          <a:xfrm>
            <a:off x="12302038" y="9228974"/>
            <a:ext cx="439544"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endParaRPr>
          </a:p>
        </p:txBody>
      </p:sp>
      <p:sp>
        <p:nvSpPr>
          <p:cNvPr id="226" name="Rectángulo 225"/>
          <p:cNvSpPr/>
          <p:nvPr/>
        </p:nvSpPr>
        <p:spPr>
          <a:xfrm>
            <a:off x="10541654" y="9228974"/>
            <a:ext cx="439544" cy="261610"/>
          </a:xfrm>
          <a:prstGeom prst="rect">
            <a:avLst/>
          </a:prstGeom>
        </p:spPr>
        <p:txBody>
          <a:bodyPr wrap="none">
            <a:spAutoFit/>
          </a:bodyPr>
          <a:lstStyle/>
          <a:p>
            <a:r>
              <a:rPr lang="en-US" sz="1100" dirty="0" err="1">
                <a:solidFill>
                  <a:schemeClr val="accent2">
                    <a:lumMod val="75000"/>
                  </a:schemeClr>
                </a:solidFill>
                <a:highlight>
                  <a:srgbClr val="33CCCC"/>
                </a:highlight>
                <a:latin typeface="Courier" panose="02060409020205020404" pitchFamily="49" charset="0"/>
                <a:ea typeface="A-OTF Shin Go Pro L" panose="020B0300000000000000" pitchFamily="34" charset="-128"/>
              </a:rPr>
              <a:t>nop</a:t>
            </a:r>
            <a:endParaRPr lang="en-US" sz="1100" dirty="0">
              <a:solidFill>
                <a:schemeClr val="accent2">
                  <a:lumMod val="75000"/>
                </a:schemeClr>
              </a:solidFill>
              <a:highlight>
                <a:srgbClr val="33CCCC"/>
              </a:highlight>
              <a:latin typeface="Courier" panose="02060409020205020404" pitchFamily="49" charset="0"/>
              <a:ea typeface="A-OTF Shin Go Pro L" panose="020B0300000000000000" pitchFamily="34" charset="-128"/>
            </a:endParaRPr>
          </a:p>
        </p:txBody>
      </p:sp>
      <p:grpSp>
        <p:nvGrpSpPr>
          <p:cNvPr id="247" name="Grupo 246"/>
          <p:cNvGrpSpPr/>
          <p:nvPr/>
        </p:nvGrpSpPr>
        <p:grpSpPr>
          <a:xfrm>
            <a:off x="7262003" y="1286397"/>
            <a:ext cx="4366472" cy="1698154"/>
            <a:chOff x="92252" y="2766399"/>
            <a:chExt cx="8732944" cy="3137710"/>
          </a:xfrm>
        </p:grpSpPr>
        <p:sp>
          <p:nvSpPr>
            <p:cNvPr id="248" name="Rectángulo 247"/>
            <p:cNvSpPr/>
            <p:nvPr/>
          </p:nvSpPr>
          <p:spPr>
            <a:xfrm>
              <a:off x="139008" y="2775597"/>
              <a:ext cx="4320000" cy="3059822"/>
            </a:xfrm>
            <a:prstGeom prst="rect">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49" name="Rectángulo 248"/>
            <p:cNvSpPr/>
            <p:nvPr/>
          </p:nvSpPr>
          <p:spPr>
            <a:xfrm>
              <a:off x="4443892" y="2766399"/>
              <a:ext cx="4320000" cy="307435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50" name="Elipse 249"/>
            <p:cNvSpPr/>
            <p:nvPr/>
          </p:nvSpPr>
          <p:spPr>
            <a:xfrm>
              <a:off x="671604"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00</a:t>
              </a:r>
            </a:p>
          </p:txBody>
        </p:sp>
        <p:sp>
          <p:nvSpPr>
            <p:cNvPr id="251" name="Elipse 250"/>
            <p:cNvSpPr/>
            <p:nvPr/>
          </p:nvSpPr>
          <p:spPr>
            <a:xfrm>
              <a:off x="2668478" y="3645647"/>
              <a:ext cx="1512000" cy="1396875"/>
            </a:xfrm>
            <a:prstGeom prst="ellipse">
              <a:avLst/>
            </a:prstGeom>
            <a:solidFill>
              <a:srgbClr val="BC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01</a:t>
              </a:r>
            </a:p>
          </p:txBody>
        </p:sp>
        <p:sp>
          <p:nvSpPr>
            <p:cNvPr id="252" name="Elipse 251"/>
            <p:cNvSpPr/>
            <p:nvPr/>
          </p:nvSpPr>
          <p:spPr>
            <a:xfrm>
              <a:off x="4761178"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53" name="Elipse 252"/>
            <p:cNvSpPr/>
            <p:nvPr/>
          </p:nvSpPr>
          <p:spPr>
            <a:xfrm>
              <a:off x="6712810" y="3645647"/>
              <a:ext cx="1512000" cy="1396875"/>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11</a:t>
              </a:r>
            </a:p>
          </p:txBody>
        </p:sp>
        <p:sp>
          <p:nvSpPr>
            <p:cNvPr id="254" name="Arco 253"/>
            <p:cNvSpPr/>
            <p:nvPr/>
          </p:nvSpPr>
          <p:spPr>
            <a:xfrm>
              <a:off x="15358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5" name="Arco 254"/>
            <p:cNvSpPr/>
            <p:nvPr/>
          </p:nvSpPr>
          <p:spPr>
            <a:xfrm flipV="1">
              <a:off x="15459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6" name="Arco 255"/>
            <p:cNvSpPr/>
            <p:nvPr/>
          </p:nvSpPr>
          <p:spPr>
            <a:xfrm>
              <a:off x="36285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7" name="Arco 256"/>
            <p:cNvSpPr/>
            <p:nvPr/>
          </p:nvSpPr>
          <p:spPr>
            <a:xfrm flipV="1">
              <a:off x="36386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8" name="Arco 257"/>
            <p:cNvSpPr/>
            <p:nvPr/>
          </p:nvSpPr>
          <p:spPr>
            <a:xfrm>
              <a:off x="5721212" y="3259073"/>
              <a:ext cx="1574801" cy="751974"/>
            </a:xfrm>
            <a:prstGeom prst="arc">
              <a:avLst>
                <a:gd name="adj1" fmla="val 10755749"/>
                <a:gd name="adj2" fmla="val 0"/>
              </a:avLst>
            </a:prstGeom>
            <a:ln w="28575" cap="flat" cmpd="sng" algn="ctr">
              <a:solidFill>
                <a:srgbClr val="CC33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9" name="Arco 258"/>
            <p:cNvSpPr/>
            <p:nvPr/>
          </p:nvSpPr>
          <p:spPr>
            <a:xfrm flipV="1">
              <a:off x="5731327" y="4783052"/>
              <a:ext cx="1574801" cy="608260"/>
            </a:xfrm>
            <a:prstGeom prst="arc">
              <a:avLst>
                <a:gd name="adj1" fmla="val 10755749"/>
                <a:gd name="adj2" fmla="val 0"/>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0" name="Rectángulo 259"/>
            <p:cNvSpPr/>
            <p:nvPr/>
          </p:nvSpPr>
          <p:spPr>
            <a:xfrm>
              <a:off x="1767478" y="2792301"/>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1" name="Rectángulo 260"/>
            <p:cNvSpPr/>
            <p:nvPr/>
          </p:nvSpPr>
          <p:spPr>
            <a:xfrm>
              <a:off x="3859084" y="2792299"/>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2" name="Rectángulo 261"/>
            <p:cNvSpPr/>
            <p:nvPr/>
          </p:nvSpPr>
          <p:spPr>
            <a:xfrm>
              <a:off x="6121892" y="279229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3" name="Rectángulo 262"/>
            <p:cNvSpPr/>
            <p:nvPr/>
          </p:nvSpPr>
          <p:spPr>
            <a:xfrm>
              <a:off x="1886100" y="5350869"/>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4" name="Rectángulo 263"/>
            <p:cNvSpPr/>
            <p:nvPr/>
          </p:nvSpPr>
          <p:spPr>
            <a:xfrm>
              <a:off x="3907936" y="5344284"/>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5" name="Rectángulo 264"/>
            <p:cNvSpPr/>
            <p:nvPr/>
          </p:nvSpPr>
          <p:spPr>
            <a:xfrm>
              <a:off x="6000636" y="5334402"/>
              <a:ext cx="1036184"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MISS</a:t>
              </a:r>
            </a:p>
          </p:txBody>
        </p:sp>
        <p:sp>
          <p:nvSpPr>
            <p:cNvPr id="266" name="Arco 265"/>
            <p:cNvSpPr/>
            <p:nvPr/>
          </p:nvSpPr>
          <p:spPr>
            <a:xfrm rot="2376991" flipV="1">
              <a:off x="256858" y="4163110"/>
              <a:ext cx="536414" cy="516491"/>
            </a:xfrm>
            <a:prstGeom prst="arc">
              <a:avLst>
                <a:gd name="adj1" fmla="val 5860148"/>
                <a:gd name="adj2" fmla="val 21336027"/>
              </a:avLst>
            </a:prstGeom>
            <a:ln w="28575" cap="flat" cmpd="sng" algn="ctr">
              <a:solidFill>
                <a:srgbClr val="BC003F"/>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7" name="Rectángulo 266"/>
            <p:cNvSpPr/>
            <p:nvPr/>
          </p:nvSpPr>
          <p:spPr>
            <a:xfrm>
              <a:off x="94790" y="4689034"/>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68" name="Arco 267"/>
            <p:cNvSpPr/>
            <p:nvPr/>
          </p:nvSpPr>
          <p:spPr>
            <a:xfrm rot="2376991" flipH="1">
              <a:off x="8038420" y="4012822"/>
              <a:ext cx="562904" cy="539129"/>
            </a:xfrm>
            <a:prstGeom prst="arc">
              <a:avLst>
                <a:gd name="adj1" fmla="val 5860148"/>
                <a:gd name="adj2" fmla="val 20981747"/>
              </a:avLst>
            </a:prstGeom>
            <a:ln w="28575" cap="flat" cmpd="sng" algn="ctr">
              <a:solidFill>
                <a:srgbClr val="CC3300"/>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9" name="Rectángulo 268"/>
            <p:cNvSpPr/>
            <p:nvPr/>
          </p:nvSpPr>
          <p:spPr>
            <a:xfrm>
              <a:off x="7954522" y="4689035"/>
              <a:ext cx="798936" cy="553240"/>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HIT</a:t>
              </a:r>
            </a:p>
          </p:txBody>
        </p:sp>
        <p:sp>
          <p:nvSpPr>
            <p:cNvPr id="270" name="Rectángulo 269"/>
            <p:cNvSpPr/>
            <p:nvPr/>
          </p:nvSpPr>
          <p:spPr>
            <a:xfrm>
              <a:off x="92252" y="2792299"/>
              <a:ext cx="1661354"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NO TAKEN</a:t>
              </a:r>
            </a:p>
          </p:txBody>
        </p:sp>
        <p:sp>
          <p:nvSpPr>
            <p:cNvPr id="271" name="Rectángulo 270"/>
            <p:cNvSpPr/>
            <p:nvPr/>
          </p:nvSpPr>
          <p:spPr>
            <a:xfrm>
              <a:off x="7619096" y="2800782"/>
              <a:ext cx="1206100" cy="553240"/>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TAKEN</a:t>
              </a:r>
            </a:p>
          </p:txBody>
        </p:sp>
      </p:grpSp>
      <p:grpSp>
        <p:nvGrpSpPr>
          <p:cNvPr id="272" name="Grupo 271">
            <a:extLst>
              <a:ext uri="{FF2B5EF4-FFF2-40B4-BE49-F238E27FC236}">
                <a16:creationId xmlns:a16="http://schemas.microsoft.com/office/drawing/2014/main" id="{24B1647D-2745-4353-9C88-DC820CC63243}"/>
              </a:ext>
            </a:extLst>
          </p:cNvPr>
          <p:cNvGrpSpPr/>
          <p:nvPr/>
        </p:nvGrpSpPr>
        <p:grpSpPr>
          <a:xfrm>
            <a:off x="7298871" y="2906169"/>
            <a:ext cx="10477501" cy="6263480"/>
            <a:chOff x="428902" y="379891"/>
            <a:chExt cx="10961876" cy="5935772"/>
          </a:xfrm>
        </p:grpSpPr>
        <p:cxnSp>
          <p:nvCxnSpPr>
            <p:cNvPr id="273"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4"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5"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76"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7"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8"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279"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Instruction</a:t>
              </a:r>
              <a:r>
                <a:rPr lang="es-MX" sz="1200" dirty="0">
                  <a:solidFill>
                    <a:schemeClr val="tx1"/>
                  </a:solidFill>
                  <a:latin typeface="Helvetica Condensed" panose="020B0606020202030204" pitchFamily="34" charset="0"/>
                </a:rPr>
                <a:t> </a:t>
              </a: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0"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Data</a:t>
              </a:r>
            </a:p>
            <a:p>
              <a:pPr algn="ctr"/>
              <a:r>
                <a:rPr lang="es-MX" sz="1200" dirty="0" err="1">
                  <a:solidFill>
                    <a:schemeClr val="tx1"/>
                  </a:solidFill>
                  <a:latin typeface="Helvetica Condensed" panose="020B0606020202030204" pitchFamily="34" charset="0"/>
                </a:rPr>
                <a:t>Memory</a:t>
              </a:r>
              <a:endParaRPr lang="es-MX" sz="1200" dirty="0">
                <a:solidFill>
                  <a:schemeClr val="tx1"/>
                </a:solidFill>
                <a:latin typeface="Helvetica Condensed" panose="020B0606020202030204" pitchFamily="34" charset="0"/>
              </a:endParaRPr>
            </a:p>
          </p:txBody>
        </p:sp>
        <p:sp>
          <p:nvSpPr>
            <p:cNvPr id="281"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PC</a:t>
              </a:r>
            </a:p>
          </p:txBody>
        </p:sp>
        <p:cxnSp>
          <p:nvCxnSpPr>
            <p:cNvPr id="282" name="Straight Arrow Connector 18">
              <a:extLst>
                <a:ext uri="{FF2B5EF4-FFF2-40B4-BE49-F238E27FC236}">
                  <a16:creationId xmlns:a16="http://schemas.microsoft.com/office/drawing/2014/main" id="{A8F1DD08-DDD2-46AF-907D-38E1B1609D6D}"/>
                </a:ext>
              </a:extLst>
            </p:cNvPr>
            <p:cNvCxnSpPr>
              <a:stCxn id="279"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3"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4"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8"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9"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0"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91"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2"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3"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294"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5" name="TextBox 112">
              <a:extLst>
                <a:ext uri="{FF2B5EF4-FFF2-40B4-BE49-F238E27FC236}">
                  <a16:creationId xmlns:a16="http://schemas.microsoft.com/office/drawing/2014/main" id="{4A5A6C1D-C46B-4B6A-8612-13455A1B77A7}"/>
                </a:ext>
              </a:extLst>
            </p:cNvPr>
            <p:cNvSpPr txBox="1"/>
            <p:nvPr/>
          </p:nvSpPr>
          <p:spPr>
            <a:xfrm>
              <a:off x="6886940" y="2305194"/>
              <a:ext cx="414581" cy="218755"/>
            </a:xfrm>
            <a:prstGeom prst="rect">
              <a:avLst/>
            </a:prstGeom>
            <a:noFill/>
          </p:spPr>
          <p:txBody>
            <a:bodyPr wrap="none" rtlCol="0">
              <a:spAutoFit/>
            </a:bodyPr>
            <a:lstStyle/>
            <a:p>
              <a:r>
                <a:rPr lang="es-MX" sz="900" dirty="0">
                  <a:latin typeface="Helvetica Condensed" panose="020B0606020202030204" pitchFamily="34" charset="0"/>
                </a:rPr>
                <a:t>Src1</a:t>
              </a:r>
            </a:p>
          </p:txBody>
        </p:sp>
        <p:sp>
          <p:nvSpPr>
            <p:cNvPr id="296" name="TextBox 113">
              <a:extLst>
                <a:ext uri="{FF2B5EF4-FFF2-40B4-BE49-F238E27FC236}">
                  <a16:creationId xmlns:a16="http://schemas.microsoft.com/office/drawing/2014/main" id="{8F01E23F-DAF8-42FA-8006-A9C8AA202017}"/>
                </a:ext>
              </a:extLst>
            </p:cNvPr>
            <p:cNvSpPr txBox="1"/>
            <p:nvPr/>
          </p:nvSpPr>
          <p:spPr>
            <a:xfrm>
              <a:off x="6883087" y="2814390"/>
              <a:ext cx="414581" cy="218755"/>
            </a:xfrm>
            <a:prstGeom prst="rect">
              <a:avLst/>
            </a:prstGeom>
            <a:noFill/>
          </p:spPr>
          <p:txBody>
            <a:bodyPr wrap="none" rtlCol="0">
              <a:spAutoFit/>
            </a:bodyPr>
            <a:lstStyle/>
            <a:p>
              <a:r>
                <a:rPr lang="es-MX" sz="900" dirty="0">
                  <a:latin typeface="Helvetica Condensed" panose="020B0606020202030204" pitchFamily="34" charset="0"/>
                </a:rPr>
                <a:t>Src2</a:t>
              </a:r>
            </a:p>
          </p:txBody>
        </p:sp>
        <p:cxnSp>
          <p:nvCxnSpPr>
            <p:cNvPr id="297"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8"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9"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0"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2"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03"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04"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07"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8"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9"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0"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1" name="TextBox 172">
              <a:extLst>
                <a:ext uri="{FF2B5EF4-FFF2-40B4-BE49-F238E27FC236}">
                  <a16:creationId xmlns:a16="http://schemas.microsoft.com/office/drawing/2014/main" id="{4817FCE7-65FA-40D3-8180-9149B4B457D1}"/>
                </a:ext>
              </a:extLst>
            </p:cNvPr>
            <p:cNvSpPr txBox="1"/>
            <p:nvPr/>
          </p:nvSpPr>
          <p:spPr>
            <a:xfrm>
              <a:off x="5163029" y="5412298"/>
              <a:ext cx="721493" cy="233339"/>
            </a:xfrm>
            <a:prstGeom prst="rect">
              <a:avLst/>
            </a:prstGeom>
            <a:noFill/>
          </p:spPr>
          <p:txBody>
            <a:bodyPr wrap="none" rtlCol="0">
              <a:spAutoFit/>
            </a:bodyPr>
            <a:lstStyle/>
            <a:p>
              <a:r>
                <a:rPr lang="es-MX" sz="1000" dirty="0" err="1">
                  <a:latin typeface="Helvetica Condensed" panose="020B0606020202030204" pitchFamily="34" charset="0"/>
                </a:rPr>
                <a:t>Write</a:t>
              </a:r>
              <a:r>
                <a:rPr lang="es-MX" sz="1000" dirty="0">
                  <a:latin typeface="Helvetica Condensed" panose="020B0606020202030204" pitchFamily="34" charset="0"/>
                </a:rPr>
                <a:t> </a:t>
              </a:r>
              <a:r>
                <a:rPr lang="es-MX" sz="1000" dirty="0" err="1">
                  <a:latin typeface="Helvetica Condensed" panose="020B0606020202030204" pitchFamily="34" charset="0"/>
                </a:rPr>
                <a:t>Reg</a:t>
              </a:r>
              <a:endParaRPr lang="es-MX" sz="1000" dirty="0">
                <a:latin typeface="Helvetica Condensed" panose="020B0606020202030204" pitchFamily="34" charset="0"/>
              </a:endParaRPr>
            </a:p>
          </p:txBody>
        </p:sp>
        <p:sp>
          <p:nvSpPr>
            <p:cNvPr id="312" name="TextBox 173">
              <a:extLst>
                <a:ext uri="{FF2B5EF4-FFF2-40B4-BE49-F238E27FC236}">
                  <a16:creationId xmlns:a16="http://schemas.microsoft.com/office/drawing/2014/main" id="{23B6FF17-0D92-45F4-AD8D-53E0041FA5A1}"/>
                </a:ext>
              </a:extLst>
            </p:cNvPr>
            <p:cNvSpPr txBox="1"/>
            <p:nvPr/>
          </p:nvSpPr>
          <p:spPr>
            <a:xfrm>
              <a:off x="5196395" y="5115629"/>
              <a:ext cx="718139" cy="233339"/>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sp>
          <p:nvSpPr>
            <p:cNvPr id="313"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314"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315"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6"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7"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8"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19"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0"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1"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2"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Arrow Connector 196">
              <a:extLst>
                <a:ext uri="{FF2B5EF4-FFF2-40B4-BE49-F238E27FC236}">
                  <a16:creationId xmlns:a16="http://schemas.microsoft.com/office/drawing/2014/main" id="{7D51A564-ABA0-4B0F-B840-D0E0A65DCCC4}"/>
                </a:ext>
              </a:extLst>
            </p:cNvPr>
            <p:cNvCxnSpPr>
              <a:endCxn id="281"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4"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5"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6"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Decode</a:t>
              </a:r>
              <a:endParaRPr lang="es-MX" sz="1200" dirty="0">
                <a:solidFill>
                  <a:schemeClr val="tx1"/>
                </a:solidFill>
                <a:latin typeface="Helvetica Condensed" panose="020B0606020202030204" pitchFamily="34" charset="0"/>
              </a:endParaRPr>
            </a:p>
          </p:txBody>
        </p:sp>
        <p:grpSp>
          <p:nvGrpSpPr>
            <p:cNvPr id="327"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633"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635"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6"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7"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638"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639"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640"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641"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634" name="TextBox 206">
                <a:extLst>
                  <a:ext uri="{FF2B5EF4-FFF2-40B4-BE49-F238E27FC236}">
                    <a16:creationId xmlns:a16="http://schemas.microsoft.com/office/drawing/2014/main" id="{07FE5CD5-1619-4075-B311-B544CF18EBEB}"/>
                  </a:ext>
                </a:extLst>
              </p:cNvPr>
              <p:cNvSpPr txBox="1"/>
              <p:nvPr/>
            </p:nvSpPr>
            <p:spPr>
              <a:xfrm>
                <a:off x="7620382" y="2589018"/>
                <a:ext cx="279018" cy="155932"/>
              </a:xfrm>
              <a:prstGeom prst="rect">
                <a:avLst/>
              </a:prstGeom>
              <a:noFill/>
            </p:spPr>
            <p:txBody>
              <a:bodyPr wrap="none" rtlCol="0">
                <a:spAutoFit/>
              </a:bodyPr>
              <a:lstStyle/>
              <a:p>
                <a:r>
                  <a:rPr lang="es-MX" sz="1200" dirty="0">
                    <a:latin typeface="Helvetica Condensed" panose="020B0606020202030204" pitchFamily="34" charset="0"/>
                  </a:rPr>
                  <a:t>ALU</a:t>
                </a:r>
              </a:p>
            </p:txBody>
          </p:sp>
        </p:grpSp>
        <p:cxnSp>
          <p:nvCxnSpPr>
            <p:cNvPr id="328"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29"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0"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1"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32"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333"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34"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5"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6"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7"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8"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9"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40"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1"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3"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5"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6"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7"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508"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0"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1"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512"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4"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5"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6"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17"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Cntrl</a:t>
              </a:r>
              <a:endParaRPr lang="es-MX" sz="1200" dirty="0">
                <a:solidFill>
                  <a:schemeClr val="tx1"/>
                </a:solidFill>
                <a:latin typeface="Helvetica Condensed" panose="020B0606020202030204" pitchFamily="34" charset="0"/>
              </a:endParaRPr>
            </a:p>
          </p:txBody>
        </p:sp>
        <p:cxnSp>
          <p:nvCxnSpPr>
            <p:cNvPr id="518"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9"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0"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1"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2" name="TextBox 320">
              <a:extLst>
                <a:ext uri="{FF2B5EF4-FFF2-40B4-BE49-F238E27FC236}">
                  <a16:creationId xmlns:a16="http://schemas.microsoft.com/office/drawing/2014/main" id="{558C5E38-7F82-43E5-88A2-52EE8C6B145E}"/>
                </a:ext>
              </a:extLst>
            </p:cNvPr>
            <p:cNvSpPr txBox="1"/>
            <p:nvPr/>
          </p:nvSpPr>
          <p:spPr>
            <a:xfrm rot="5400000">
              <a:off x="10291974"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523" name="TextBox 321">
              <a:extLst>
                <a:ext uri="{FF2B5EF4-FFF2-40B4-BE49-F238E27FC236}">
                  <a16:creationId xmlns:a16="http://schemas.microsoft.com/office/drawing/2014/main" id="{3C2E08FF-AC52-43E7-BD61-E4399BED8D19}"/>
                </a:ext>
              </a:extLst>
            </p:cNvPr>
            <p:cNvSpPr txBox="1"/>
            <p:nvPr/>
          </p:nvSpPr>
          <p:spPr>
            <a:xfrm rot="5400000">
              <a:off x="8546887"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524" name="TextBox 322">
              <a:extLst>
                <a:ext uri="{FF2B5EF4-FFF2-40B4-BE49-F238E27FC236}">
                  <a16:creationId xmlns:a16="http://schemas.microsoft.com/office/drawing/2014/main" id="{75A33D79-A138-412A-B75B-C07F9139480A}"/>
                </a:ext>
              </a:extLst>
            </p:cNvPr>
            <p:cNvSpPr txBox="1"/>
            <p:nvPr/>
          </p:nvSpPr>
          <p:spPr>
            <a:xfrm rot="5400000">
              <a:off x="6684745"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525" name="TextBox 323">
              <a:extLst>
                <a:ext uri="{FF2B5EF4-FFF2-40B4-BE49-F238E27FC236}">
                  <a16:creationId xmlns:a16="http://schemas.microsoft.com/office/drawing/2014/main" id="{870B00F5-5F20-4A8A-B1E9-58B1047A69A5}"/>
                </a:ext>
              </a:extLst>
            </p:cNvPr>
            <p:cNvSpPr txBox="1"/>
            <p:nvPr/>
          </p:nvSpPr>
          <p:spPr>
            <a:xfrm rot="5400000">
              <a:off x="4898150"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526" name="TextBox 324">
              <a:extLst>
                <a:ext uri="{FF2B5EF4-FFF2-40B4-BE49-F238E27FC236}">
                  <a16:creationId xmlns:a16="http://schemas.microsoft.com/office/drawing/2014/main" id="{4CDDDAC3-2C19-43B7-96FD-AF30CB5F8ADD}"/>
                </a:ext>
              </a:extLst>
            </p:cNvPr>
            <p:cNvSpPr txBox="1"/>
            <p:nvPr/>
          </p:nvSpPr>
          <p:spPr>
            <a:xfrm>
              <a:off x="3167721" y="1154700"/>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527"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9"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Jump</a:t>
              </a:r>
              <a:endParaRPr lang="es-MX" sz="1200" dirty="0">
                <a:solidFill>
                  <a:schemeClr val="tx1"/>
                </a:solidFill>
                <a:latin typeface="Helvetica Condensed" panose="020B0606020202030204" pitchFamily="34" charset="0"/>
              </a:endParaRPr>
            </a:p>
          </p:txBody>
        </p:sp>
        <p:sp>
          <p:nvSpPr>
            <p:cNvPr id="530"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err="1">
                  <a:solidFill>
                    <a:schemeClr val="tx1"/>
                  </a:solidFill>
                  <a:latin typeface="Helvetica Condensed" panose="020B0606020202030204" pitchFamily="34" charset="0"/>
                </a:rPr>
                <a:t>Forwarding</a:t>
              </a:r>
              <a:endParaRPr lang="es-MX" sz="1100" dirty="0">
                <a:solidFill>
                  <a:schemeClr val="tx1"/>
                </a:solidFill>
                <a:latin typeface="Helvetica Condensed" panose="020B0606020202030204" pitchFamily="34" charset="0"/>
              </a:endParaRPr>
            </a:p>
          </p:txBody>
        </p:sp>
        <p:cxnSp>
          <p:nvCxnSpPr>
            <p:cNvPr id="531"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2"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3"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4"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5"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36"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7"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8"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9"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0"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541" name="TextBox 374">
              <a:extLst>
                <a:ext uri="{FF2B5EF4-FFF2-40B4-BE49-F238E27FC236}">
                  <a16:creationId xmlns:a16="http://schemas.microsoft.com/office/drawing/2014/main" id="{D05EF3CB-B56C-4BFD-B061-E3A6EBB382FB}"/>
                </a:ext>
              </a:extLst>
            </p:cNvPr>
            <p:cNvSpPr txBox="1"/>
            <p:nvPr/>
          </p:nvSpPr>
          <p:spPr>
            <a:xfrm>
              <a:off x="5981386"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542" name="TextBox 375">
              <a:extLst>
                <a:ext uri="{FF2B5EF4-FFF2-40B4-BE49-F238E27FC236}">
                  <a16:creationId xmlns:a16="http://schemas.microsoft.com/office/drawing/2014/main" id="{C29BA122-3A51-4DFA-94BC-17B0BEF80D93}"/>
                </a:ext>
              </a:extLst>
            </p:cNvPr>
            <p:cNvSpPr txBox="1"/>
            <p:nvPr/>
          </p:nvSpPr>
          <p:spPr>
            <a:xfrm>
              <a:off x="7728674"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543" name="TextBox 376">
              <a:extLst>
                <a:ext uri="{FF2B5EF4-FFF2-40B4-BE49-F238E27FC236}">
                  <a16:creationId xmlns:a16="http://schemas.microsoft.com/office/drawing/2014/main" id="{03F2B763-1FB0-4AA8-9E2B-A0F4EC8E155A}"/>
                </a:ext>
              </a:extLst>
            </p:cNvPr>
            <p:cNvSpPr txBox="1"/>
            <p:nvPr/>
          </p:nvSpPr>
          <p:spPr>
            <a:xfrm>
              <a:off x="9447251"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544"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5"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Hazard</a:t>
              </a:r>
              <a:endParaRPr lang="es-MX" sz="1200" dirty="0">
                <a:solidFill>
                  <a:schemeClr val="tx1"/>
                </a:solidFill>
                <a:latin typeface="Helvetica Condensed" panose="020B0606020202030204" pitchFamily="34" charset="0"/>
              </a:endParaRPr>
            </a:p>
          </p:txBody>
        </p:sp>
        <p:cxnSp>
          <p:nvCxnSpPr>
            <p:cNvPr id="546"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7"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548"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549"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50"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551"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552"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553"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554"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555"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556"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7"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8"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9"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0"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1"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7"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solidFill>
                    <a:schemeClr val="tx1"/>
                  </a:solidFill>
                  <a:latin typeface="Helvetica Condensed" panose="020B0606020202030204" pitchFamily="34" charset="0"/>
                </a:rPr>
                <a:t>Register</a:t>
              </a:r>
              <a:r>
                <a:rPr lang="es-MX" sz="1200" dirty="0">
                  <a:solidFill>
                    <a:schemeClr val="tx1"/>
                  </a:solidFill>
                  <a:latin typeface="Helvetica Condensed" panose="020B0606020202030204" pitchFamily="34" charset="0"/>
                </a:rPr>
                <a:t> File</a:t>
              </a:r>
            </a:p>
          </p:txBody>
        </p:sp>
        <p:cxnSp>
          <p:nvCxnSpPr>
            <p:cNvPr id="608"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609"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631"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2"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610"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629"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630"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611" name="TextBox 427">
              <a:extLst>
                <a:ext uri="{FF2B5EF4-FFF2-40B4-BE49-F238E27FC236}">
                  <a16:creationId xmlns:a16="http://schemas.microsoft.com/office/drawing/2014/main" id="{783341DB-CFD1-450A-830E-03EB8A0CD814}"/>
                </a:ext>
              </a:extLst>
            </p:cNvPr>
            <p:cNvSpPr txBox="1"/>
            <p:nvPr/>
          </p:nvSpPr>
          <p:spPr>
            <a:xfrm>
              <a:off x="1822108" y="379891"/>
              <a:ext cx="498606" cy="220237"/>
            </a:xfrm>
            <a:prstGeom prst="rect">
              <a:avLst/>
            </a:prstGeom>
            <a:noFill/>
          </p:spPr>
          <p:txBody>
            <a:bodyPr wrap="none" rtlCol="0">
              <a:spAutoFit/>
            </a:bodyPr>
            <a:lstStyle/>
            <a:p>
              <a:r>
                <a:rPr lang="es-MX" sz="1200" dirty="0">
                  <a:latin typeface="Helvetica Condensed" panose="020B0606020202030204" pitchFamily="34" charset="0"/>
                </a:rPr>
                <a:t>FETCH</a:t>
              </a:r>
            </a:p>
          </p:txBody>
        </p:sp>
        <p:cxnSp>
          <p:nvCxnSpPr>
            <p:cNvPr id="612" name="Straight Arrow Connector 428">
              <a:extLst>
                <a:ext uri="{FF2B5EF4-FFF2-40B4-BE49-F238E27FC236}">
                  <a16:creationId xmlns:a16="http://schemas.microsoft.com/office/drawing/2014/main" id="{DFD8D290-1DB3-4032-A1F4-ABF08D1C6173}"/>
                </a:ext>
              </a:extLst>
            </p:cNvPr>
            <p:cNvCxnSpPr>
              <a:endCxn id="276"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3"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4"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5"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6" name="TextBox 438">
              <a:extLst>
                <a:ext uri="{FF2B5EF4-FFF2-40B4-BE49-F238E27FC236}">
                  <a16:creationId xmlns:a16="http://schemas.microsoft.com/office/drawing/2014/main" id="{1A69E2CE-1055-435F-BE6E-E0EEB0947F81}"/>
                </a:ext>
              </a:extLst>
            </p:cNvPr>
            <p:cNvSpPr txBox="1"/>
            <p:nvPr/>
          </p:nvSpPr>
          <p:spPr>
            <a:xfrm>
              <a:off x="3700410" y="386245"/>
              <a:ext cx="600724" cy="220237"/>
            </a:xfrm>
            <a:prstGeom prst="rect">
              <a:avLst/>
            </a:prstGeom>
            <a:noFill/>
          </p:spPr>
          <p:txBody>
            <a:bodyPr wrap="none" rtlCol="0">
              <a:spAutoFit/>
            </a:bodyPr>
            <a:lstStyle/>
            <a:p>
              <a:r>
                <a:rPr lang="es-MX" sz="1200" dirty="0">
                  <a:latin typeface="Helvetica Condensed" panose="020B0606020202030204" pitchFamily="34" charset="0"/>
                </a:rPr>
                <a:t>DECODE</a:t>
              </a:r>
            </a:p>
          </p:txBody>
        </p:sp>
        <p:sp>
          <p:nvSpPr>
            <p:cNvPr id="617" name="TextBox 439">
              <a:extLst>
                <a:ext uri="{FF2B5EF4-FFF2-40B4-BE49-F238E27FC236}">
                  <a16:creationId xmlns:a16="http://schemas.microsoft.com/office/drawing/2014/main" id="{1DE34D9A-BD9C-4172-8938-ECEC5088E1F7}"/>
                </a:ext>
              </a:extLst>
            </p:cNvPr>
            <p:cNvSpPr txBox="1"/>
            <p:nvPr/>
          </p:nvSpPr>
          <p:spPr>
            <a:xfrm>
              <a:off x="5305748" y="382357"/>
              <a:ext cx="1105865" cy="220237"/>
            </a:xfrm>
            <a:prstGeom prst="rect">
              <a:avLst/>
            </a:prstGeom>
            <a:noFill/>
          </p:spPr>
          <p:txBody>
            <a:bodyPr wrap="none" rtlCol="0">
              <a:spAutoFit/>
            </a:bodyPr>
            <a:lstStyle/>
            <a:p>
              <a:r>
                <a:rPr lang="es-MX" sz="1200" dirty="0">
                  <a:latin typeface="Helvetica Condensed" panose="020B0606020202030204" pitchFamily="34" charset="0"/>
                </a:rPr>
                <a:t>READ REGISTERS</a:t>
              </a:r>
            </a:p>
          </p:txBody>
        </p:sp>
        <p:sp>
          <p:nvSpPr>
            <p:cNvPr id="618" name="TextBox 440">
              <a:extLst>
                <a:ext uri="{FF2B5EF4-FFF2-40B4-BE49-F238E27FC236}">
                  <a16:creationId xmlns:a16="http://schemas.microsoft.com/office/drawing/2014/main" id="{DA1FBE2A-12E5-404A-8E2D-DB81E104F7D0}"/>
                </a:ext>
              </a:extLst>
            </p:cNvPr>
            <p:cNvSpPr txBox="1"/>
            <p:nvPr/>
          </p:nvSpPr>
          <p:spPr>
            <a:xfrm>
              <a:off x="7370323" y="379984"/>
              <a:ext cx="642932" cy="220237"/>
            </a:xfrm>
            <a:prstGeom prst="rect">
              <a:avLst/>
            </a:prstGeom>
            <a:noFill/>
          </p:spPr>
          <p:txBody>
            <a:bodyPr wrap="none" rtlCol="0">
              <a:spAutoFit/>
            </a:bodyPr>
            <a:lstStyle/>
            <a:p>
              <a:r>
                <a:rPr lang="es-MX" sz="1200" dirty="0">
                  <a:latin typeface="Helvetica Condensed" panose="020B0606020202030204" pitchFamily="34" charset="0"/>
                </a:rPr>
                <a:t>EXECUTE</a:t>
              </a:r>
            </a:p>
          </p:txBody>
        </p:sp>
        <p:sp>
          <p:nvSpPr>
            <p:cNvPr id="619" name="TextBox 441">
              <a:extLst>
                <a:ext uri="{FF2B5EF4-FFF2-40B4-BE49-F238E27FC236}">
                  <a16:creationId xmlns:a16="http://schemas.microsoft.com/office/drawing/2014/main" id="{8FBCADEA-E842-4447-8D08-F909D4D9F523}"/>
                </a:ext>
              </a:extLst>
            </p:cNvPr>
            <p:cNvSpPr txBox="1"/>
            <p:nvPr/>
          </p:nvSpPr>
          <p:spPr>
            <a:xfrm>
              <a:off x="8947519" y="383438"/>
              <a:ext cx="1118119" cy="220237"/>
            </a:xfrm>
            <a:prstGeom prst="rect">
              <a:avLst/>
            </a:prstGeom>
            <a:noFill/>
          </p:spPr>
          <p:txBody>
            <a:bodyPr wrap="none" rtlCol="0">
              <a:spAutoFit/>
            </a:bodyPr>
            <a:lstStyle/>
            <a:p>
              <a:r>
                <a:rPr lang="es-MX" sz="1200" dirty="0">
                  <a:latin typeface="Helvetica Condensed" panose="020B0606020202030204" pitchFamily="34" charset="0"/>
                </a:rPr>
                <a:t>MEMORY ACCESS</a:t>
              </a:r>
            </a:p>
          </p:txBody>
        </p:sp>
        <p:sp>
          <p:nvSpPr>
            <p:cNvPr id="620" name="TextBox 442">
              <a:extLst>
                <a:ext uri="{FF2B5EF4-FFF2-40B4-BE49-F238E27FC236}">
                  <a16:creationId xmlns:a16="http://schemas.microsoft.com/office/drawing/2014/main" id="{1CA76A85-0508-45E2-B823-173C9C131DC8}"/>
                </a:ext>
              </a:extLst>
            </p:cNvPr>
            <p:cNvSpPr txBox="1"/>
            <p:nvPr/>
          </p:nvSpPr>
          <p:spPr>
            <a:xfrm>
              <a:off x="10555865" y="388960"/>
              <a:ext cx="834913" cy="220237"/>
            </a:xfrm>
            <a:prstGeom prst="rect">
              <a:avLst/>
            </a:prstGeom>
            <a:noFill/>
          </p:spPr>
          <p:txBody>
            <a:bodyPr wrap="none" rtlCol="0">
              <a:spAutoFit/>
            </a:bodyPr>
            <a:lstStyle/>
            <a:p>
              <a:r>
                <a:rPr lang="es-MX" sz="1200" dirty="0">
                  <a:latin typeface="Helvetica Condensed" panose="020B0606020202030204" pitchFamily="34" charset="0"/>
                </a:rPr>
                <a:t>WRITE BACK</a:t>
              </a:r>
            </a:p>
          </p:txBody>
        </p:sp>
        <p:cxnSp>
          <p:nvCxnSpPr>
            <p:cNvPr id="621"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2"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623"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4"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625"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6"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7"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8" name="Rectangle 3">
              <a:extLst>
                <a:ext uri="{FF2B5EF4-FFF2-40B4-BE49-F238E27FC236}">
                  <a16:creationId xmlns:a16="http://schemas.microsoft.com/office/drawing/2014/main" id="{D7F61AB4-A21F-4EBB-9367-92DD73C81D3F}"/>
                </a:ext>
              </a:extLst>
            </p:cNvPr>
            <p:cNvSpPr/>
            <p:nvPr/>
          </p:nvSpPr>
          <p:spPr>
            <a:xfrm>
              <a:off x="5337171" y="1962005"/>
              <a:ext cx="1112261" cy="233339"/>
            </a:xfrm>
            <a:prstGeom prst="rect">
              <a:avLst/>
            </a:prstGeom>
          </p:spPr>
          <p:txBody>
            <a:bodyPr wrap="none">
              <a:spAutoFit/>
            </a:bodyPr>
            <a:lstStyle/>
            <a:p>
              <a:pPr algn="ctr"/>
              <a:r>
                <a:rPr lang="en-US" sz="1000" dirty="0">
                  <a:latin typeface="Helvetica Condensed" panose="020B0606020202030204" pitchFamily="34" charset="0"/>
                </a:rPr>
                <a:t>Special Registers</a:t>
              </a:r>
            </a:p>
          </p:txBody>
        </p:sp>
      </p:grpSp>
      <p:sp>
        <p:nvSpPr>
          <p:cNvPr id="245" name="Rectángulo 244"/>
          <p:cNvSpPr/>
          <p:nvPr/>
        </p:nvSpPr>
        <p:spPr>
          <a:xfrm>
            <a:off x="8797860" y="9228974"/>
            <a:ext cx="609462" cy="261610"/>
          </a:xfrm>
          <a:prstGeom prst="rect">
            <a:avLst/>
          </a:prstGeom>
        </p:spPr>
        <p:txBody>
          <a:bodyPr wrap="none">
            <a:spAutoFit/>
          </a:bodyPr>
          <a:lstStyle/>
          <a:p>
            <a:r>
              <a:rPr lang="en-US" sz="1100" dirty="0" err="1">
                <a:solidFill>
                  <a:schemeClr val="accent2">
                    <a:lumMod val="75000"/>
                  </a:schemeClr>
                </a:solidFill>
                <a:highlight>
                  <a:srgbClr val="00FFFF"/>
                </a:highlight>
                <a:latin typeface="Courier" panose="02060409020205020404" pitchFamily="49" charset="0"/>
                <a:ea typeface="A-OTF Shin Go Pro L" panose="020B0300000000000000" pitchFamily="34" charset="-128"/>
              </a:rPr>
              <a:t>jr</a:t>
            </a:r>
            <a:r>
              <a:rPr lang="en-US" sz="1100" dirty="0">
                <a:solidFill>
                  <a:schemeClr val="accent2">
                    <a:lumMod val="75000"/>
                  </a:schemeClr>
                </a:solidFill>
                <a:highlight>
                  <a:srgbClr val="00FFFF"/>
                </a:highlight>
                <a:latin typeface="Courier" panose="02060409020205020404" pitchFamily="49" charset="0"/>
                <a:ea typeface="A-OTF Shin Go Pro L" panose="020B0300000000000000" pitchFamily="34" charset="-128"/>
              </a:rPr>
              <a:t> ra</a:t>
            </a:r>
          </a:p>
        </p:txBody>
      </p:sp>
      <p:sp>
        <p:nvSpPr>
          <p:cNvPr id="246" name="Rounded Rectangle 34">
            <a:extLst>
              <a:ext uri="{FF2B5EF4-FFF2-40B4-BE49-F238E27FC236}">
                <a16:creationId xmlns:a16="http://schemas.microsoft.com/office/drawing/2014/main" id="{EB8190A1-D8D0-48F7-8F98-36357FA95ED2}"/>
              </a:ext>
            </a:extLst>
          </p:cNvPr>
          <p:cNvSpPr/>
          <p:nvPr/>
        </p:nvSpPr>
        <p:spPr>
          <a:xfrm>
            <a:off x="8175904" y="3639970"/>
            <a:ext cx="984444" cy="545978"/>
          </a:xfrm>
          <a:prstGeom prst="roundRect">
            <a:avLst/>
          </a:prstGeom>
          <a:solidFill>
            <a:schemeClr val="bg1">
              <a:lumMod val="85000"/>
            </a:schemeClr>
          </a:solidFill>
          <a:ln w="12700">
            <a:solidFill>
              <a:schemeClr val="bg1">
                <a:lumMod val="6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200" dirty="0">
                <a:solidFill>
                  <a:schemeClr val="tx1"/>
                </a:solidFill>
                <a:latin typeface="Helvetica Condensed" panose="020B0606020202030204" pitchFamily="34" charset="0"/>
              </a:rPr>
              <a:t>Branch Predictor</a:t>
            </a:r>
          </a:p>
        </p:txBody>
      </p:sp>
      <p:sp>
        <p:nvSpPr>
          <p:cNvPr id="6" name="Marcador de texto 5">
            <a:extLst>
              <a:ext uri="{FF2B5EF4-FFF2-40B4-BE49-F238E27FC236}">
                <a16:creationId xmlns:a16="http://schemas.microsoft.com/office/drawing/2014/main" id="{472820ED-3401-F811-EA3D-8F2683D6B7FF}"/>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44</a:t>
            </a:fld>
            <a:endParaRPr lang="en-US" dirty="0"/>
          </a:p>
        </p:txBody>
      </p:sp>
      <p:cxnSp>
        <p:nvCxnSpPr>
          <p:cNvPr id="344" name="Conector recto 343"/>
          <p:cNvCxnSpPr/>
          <p:nvPr/>
        </p:nvCxnSpPr>
        <p:spPr>
          <a:xfrm>
            <a:off x="5428614" y="6344758"/>
            <a:ext cx="0" cy="2160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45" name="Marcador de texto 9">
            <a:extLst>
              <a:ext uri="{FF2B5EF4-FFF2-40B4-BE49-F238E27FC236}">
                <a16:creationId xmlns:a16="http://schemas.microsoft.com/office/drawing/2014/main" id="{D0A1D37D-1C04-4191-ABE1-E3F6FF3E9E66}"/>
              </a:ext>
            </a:extLst>
          </p:cNvPr>
          <p:cNvSpPr txBox="1">
            <a:spLocks/>
          </p:cNvSpPr>
          <p:nvPr/>
        </p:nvSpPr>
        <p:spPr>
          <a:xfrm>
            <a:off x="898071" y="1955408"/>
            <a:ext cx="16475530" cy="7314885"/>
          </a:xfrm>
          <a:prstGeom prst="rect">
            <a:avLst/>
          </a:prstGeom>
        </p:spPr>
        <p:txBody>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2000" b="1" dirty="0">
                <a:solidFill>
                  <a:schemeClr val="accent2">
                    <a:lumMod val="75000"/>
                  </a:schemeClr>
                </a:solidFill>
                <a:latin typeface="Courier" panose="02060409020205020404" pitchFamily="49" charset="0"/>
                <a:ea typeface="A-OTF Shin Go Pro L" panose="020B0300000000000000" pitchFamily="34" charset="-128"/>
              </a:rPr>
              <a:t>CODE SEGMENT</a:t>
            </a:r>
          </a:p>
          <a:p>
            <a:endParaRPr lang="es-MX" sz="2000" b="1" dirty="0">
              <a:solidFill>
                <a:schemeClr val="accent2">
                  <a:lumMod val="75000"/>
                </a:schemeClr>
              </a:solidFill>
              <a:latin typeface="Courier" panose="02060409020205020404" pitchFamily="49" charset="0"/>
              <a:ea typeface="A-OTF Shin Go Pro L" panose="020B0300000000000000" pitchFamily="34" charset="-128"/>
            </a:endParaRPr>
          </a:p>
          <a:p>
            <a:r>
              <a:rPr lang="es-MX" sz="2000" b="1" dirty="0">
                <a:solidFill>
                  <a:schemeClr val="accent2">
                    <a:lumMod val="75000"/>
                  </a:schemeClr>
                </a:solidFill>
                <a:latin typeface="Courier" panose="02060409020205020404" pitchFamily="49" charset="0"/>
                <a:ea typeface="A-OTF Shin Go Pro L" panose="020B0300000000000000" pitchFamily="34" charset="-128"/>
              </a:rPr>
              <a:t>     </a:t>
            </a:r>
            <a:r>
              <a:rPr lang="es-MX" sz="2000" b="1" dirty="0" err="1">
                <a:solidFill>
                  <a:schemeClr val="accent2">
                    <a:lumMod val="75000"/>
                  </a:schemeClr>
                </a:solidFill>
                <a:latin typeface="Courier" panose="02060409020205020404" pitchFamily="49" charset="0"/>
                <a:ea typeface="A-OTF Shin Go Pro L" panose="020B0300000000000000" pitchFamily="34" charset="-128"/>
              </a:rPr>
              <a:t>Instruction</a:t>
            </a:r>
            <a:r>
              <a:rPr lang="es-MX" sz="2000" b="1" dirty="0">
                <a:solidFill>
                  <a:schemeClr val="accent2">
                    <a:lumMod val="75000"/>
                  </a:schemeClr>
                </a:solidFill>
                <a:latin typeface="Courier" panose="02060409020205020404" pitchFamily="49" charset="0"/>
                <a:ea typeface="A-OTF Shin Go Pro L" panose="020B0300000000000000" pitchFamily="34" charset="-128"/>
              </a:rPr>
              <a:t>    |   PC</a:t>
            </a:r>
          </a:p>
          <a:p>
            <a:endParaRPr lang="es-MX" sz="20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$v0, 0x4000($0)       #0000</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$a0, 0x4004($0)       #0004</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$a1, 0x4008($0)       #0008</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$a2, 0x400c($0)       #000c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lw</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0x4010($0)       #0010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#0014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add</a:t>
            </a:r>
            <a:r>
              <a:rPr lang="es-MX" sz="1800" dirty="0">
                <a:solidFill>
                  <a:schemeClr val="accent2">
                    <a:lumMod val="75000"/>
                  </a:schemeClr>
                </a:solidFill>
                <a:latin typeface="Courier" panose="02060409020205020404" pitchFamily="49" charset="0"/>
                <a:ea typeface="A-OTF Shin Go Pro L" panose="020B0300000000000000" pitchFamily="34" charset="-128"/>
              </a:rPr>
              <a:t> a0,a0,a2             #0088</a:t>
            </a:r>
          </a:p>
          <a:p>
            <a:r>
              <a:rPr lang="es-MX" sz="1800" dirty="0">
                <a:solidFill>
                  <a:schemeClr val="accent2">
                    <a:lumMod val="75000"/>
                  </a:schemeClr>
                </a:solidFill>
                <a:latin typeface="Courier" panose="02060409020205020404" pitchFamily="49" charset="0"/>
                <a:ea typeface="A-OTF Shin Go Pro L" panose="020B0300000000000000" pitchFamily="34" charset="-128"/>
              </a:rPr>
              <a:t>sub a3,a3,a4             #008c</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beq</a:t>
            </a:r>
            <a:r>
              <a:rPr lang="es-MX" sz="1800" dirty="0">
                <a:solidFill>
                  <a:schemeClr val="accent2">
                    <a:lumMod val="75000"/>
                  </a:schemeClr>
                </a:solidFill>
                <a:latin typeface="Courier" panose="02060409020205020404" pitchFamily="49" charset="0"/>
                <a:ea typeface="A-OTF Shin Go Pro L" panose="020B0300000000000000" pitchFamily="34" charset="-128"/>
              </a:rPr>
              <a:t> a3,zero, </a:t>
            </a:r>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      #0090</a:t>
            </a:r>
          </a:p>
          <a:p>
            <a:r>
              <a:rPr lang="es-MX" sz="1800" dirty="0">
                <a:solidFill>
                  <a:schemeClr val="accent2">
                    <a:lumMod val="75000"/>
                  </a:schemeClr>
                </a:solidFill>
                <a:latin typeface="Courier" panose="02060409020205020404" pitchFamily="49" charset="0"/>
                <a:ea typeface="A-OTF Shin Go Pro L" panose="020B0300000000000000" pitchFamily="34" charset="-128"/>
              </a:rPr>
              <a:t>j </a:t>
            </a:r>
            <a:r>
              <a:rPr lang="es-MX" sz="1800" dirty="0" err="1">
                <a:solidFill>
                  <a:schemeClr val="accent2">
                    <a:lumMod val="75000"/>
                  </a:schemeClr>
                </a:solidFill>
                <a:latin typeface="Courier" panose="02060409020205020404" pitchFamily="49" charset="0"/>
                <a:ea typeface="A-OTF Shin Go Pro L" panose="020B0300000000000000" pitchFamily="34" charset="-128"/>
              </a:rPr>
              <a:t>multiply</a:t>
            </a:r>
            <a:r>
              <a:rPr lang="es-MX" sz="1800" dirty="0">
                <a:solidFill>
                  <a:schemeClr val="accent2">
                    <a:lumMod val="75000"/>
                  </a:schemeClr>
                </a:solidFill>
                <a:latin typeface="Courier" panose="02060409020205020404" pitchFamily="49" charset="0"/>
                <a:ea typeface="A-OTF Shin Go Pro L" panose="020B0300000000000000" pitchFamily="34" charset="-128"/>
              </a:rPr>
              <a:t>               #0094</a:t>
            </a:r>
          </a:p>
          <a:p>
            <a:endParaRPr lang="es-MX" sz="1800" dirty="0">
              <a:solidFill>
                <a:schemeClr val="accent2">
                  <a:lumMod val="75000"/>
                </a:schemeClr>
              </a:solidFill>
              <a:latin typeface="Courier" panose="02060409020205020404" pitchFamily="49" charset="0"/>
              <a:ea typeface="A-OTF Shin Go Pro L" panose="020B0300000000000000" pitchFamily="34" charset="-128"/>
            </a:endParaRPr>
          </a:p>
          <a:p>
            <a:r>
              <a:rPr lang="es-MX" sz="1800" dirty="0" err="1">
                <a:solidFill>
                  <a:schemeClr val="accent2">
                    <a:lumMod val="75000"/>
                  </a:schemeClr>
                </a:solidFill>
                <a:latin typeface="Courier" panose="02060409020205020404" pitchFamily="49" charset="0"/>
                <a:ea typeface="A-OTF Shin Go Pro L" panose="020B0300000000000000" pitchFamily="34" charset="-128"/>
              </a:rPr>
              <a:t>return</a:t>
            </a:r>
            <a:r>
              <a:rPr lang="es-MX" sz="1800" dirty="0">
                <a:solidFill>
                  <a:schemeClr val="accent2">
                    <a:lumMod val="75000"/>
                  </a:schemeClr>
                </a:solidFill>
                <a:latin typeface="Courier" panose="02060409020205020404" pitchFamily="49" charset="0"/>
                <a:ea typeface="A-OTF Shin Go Pro L" panose="020B0300000000000000" pitchFamily="34" charset="-128"/>
              </a:rPr>
              <a:t>:</a:t>
            </a:r>
          </a:p>
          <a:p>
            <a:r>
              <a:rPr lang="es-MX" sz="1800" dirty="0" err="1">
                <a:solidFill>
                  <a:schemeClr val="accent2">
                    <a:lumMod val="75000"/>
                  </a:schemeClr>
                </a:solidFill>
                <a:latin typeface="Courier" panose="02060409020205020404" pitchFamily="49" charset="0"/>
                <a:ea typeface="A-OTF Shin Go Pro L" panose="020B0300000000000000" pitchFamily="34" charset="-128"/>
              </a:rPr>
              <a:t>jr</a:t>
            </a:r>
            <a:r>
              <a:rPr lang="es-MX" sz="1800" dirty="0">
                <a:solidFill>
                  <a:schemeClr val="accent2">
                    <a:lumMod val="75000"/>
                  </a:schemeClr>
                </a:solidFill>
                <a:latin typeface="Courier" panose="02060409020205020404" pitchFamily="49" charset="0"/>
                <a:ea typeface="A-OTF Shin Go Pro L" panose="020B0300000000000000" pitchFamily="34" charset="-128"/>
              </a:rPr>
              <a:t> </a:t>
            </a:r>
            <a:r>
              <a:rPr lang="es-MX" sz="1800" dirty="0" err="1">
                <a:solidFill>
                  <a:schemeClr val="accent2">
                    <a:lumMod val="75000"/>
                  </a:schemeClr>
                </a:solidFill>
                <a:latin typeface="Courier" panose="02060409020205020404" pitchFamily="49" charset="0"/>
                <a:ea typeface="A-OTF Shin Go Pro L" panose="020B0300000000000000" pitchFamily="34" charset="-128"/>
              </a:rPr>
              <a:t>ra</a:t>
            </a:r>
            <a:r>
              <a:rPr lang="es-MX" sz="1800" dirty="0">
                <a:solidFill>
                  <a:schemeClr val="accent2">
                    <a:lumMod val="75000"/>
                  </a:schemeClr>
                </a:solidFill>
                <a:latin typeface="Courier" panose="02060409020205020404" pitchFamily="49" charset="0"/>
                <a:ea typeface="A-OTF Shin Go Pro L" panose="020B0300000000000000" pitchFamily="34" charset="-128"/>
              </a:rPr>
              <a:t>                    #0098</a:t>
            </a:r>
          </a:p>
        </p:txBody>
      </p:sp>
      <p:grpSp>
        <p:nvGrpSpPr>
          <p:cNvPr id="563" name="Grupo 562"/>
          <p:cNvGrpSpPr/>
          <p:nvPr/>
        </p:nvGrpSpPr>
        <p:grpSpPr>
          <a:xfrm>
            <a:off x="51106" y="1515923"/>
            <a:ext cx="7200000" cy="4500000"/>
            <a:chOff x="388555" y="1846004"/>
            <a:chExt cx="8640000" cy="5040000"/>
          </a:xfrm>
        </p:grpSpPr>
        <p:sp>
          <p:nvSpPr>
            <p:cNvPr id="564" name="Rectángulo 563"/>
            <p:cNvSpPr/>
            <p:nvPr/>
          </p:nvSpPr>
          <p:spPr>
            <a:xfrm>
              <a:off x="388555" y="1846004"/>
              <a:ext cx="8640000" cy="50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65" name="Rectángulo 564"/>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[31:12]</a:t>
              </a:r>
            </a:p>
          </p:txBody>
        </p:sp>
        <p:sp>
          <p:nvSpPr>
            <p:cNvPr id="566" name="Rectángulo 565"/>
            <p:cNvSpPr/>
            <p:nvPr/>
          </p:nvSpPr>
          <p:spPr>
            <a:xfrm>
              <a:off x="3374319" y="304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7" name="Rectángulo 566"/>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[1:0]</a:t>
              </a:r>
            </a:p>
          </p:txBody>
        </p:sp>
        <p:sp>
          <p:nvSpPr>
            <p:cNvPr id="568" name="Rectángulo 567"/>
            <p:cNvSpPr/>
            <p:nvPr/>
          </p:nvSpPr>
          <p:spPr>
            <a:xfrm>
              <a:off x="3374319" y="340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69" name="Rectángulo 568"/>
            <p:cNvSpPr/>
            <p:nvPr/>
          </p:nvSpPr>
          <p:spPr>
            <a:xfrm>
              <a:off x="3374319" y="3765182"/>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0xh0090</a:t>
              </a:r>
            </a:p>
          </p:txBody>
        </p:sp>
        <p:sp>
          <p:nvSpPr>
            <p:cNvPr id="570" name="Rectángulo 569"/>
            <p:cNvSpPr/>
            <p:nvPr/>
          </p:nvSpPr>
          <p:spPr>
            <a:xfrm>
              <a:off x="3374319" y="412333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1" name="Rectángulo 570"/>
            <p:cNvSpPr/>
            <p:nvPr/>
          </p:nvSpPr>
          <p:spPr>
            <a:xfrm>
              <a:off x="3374319" y="4484397"/>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2" name="Rectángulo 571"/>
            <p:cNvSpPr/>
            <p:nvPr/>
          </p:nvSpPr>
          <p:spPr>
            <a:xfrm>
              <a:off x="3374319" y="483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a:t>
              </a:r>
            </a:p>
          </p:txBody>
        </p:sp>
        <p:sp>
          <p:nvSpPr>
            <p:cNvPr id="573" name="Rectángulo 572"/>
            <p:cNvSpPr/>
            <p:nvPr/>
          </p:nvSpPr>
          <p:spPr>
            <a:xfrm>
              <a:off x="3374319" y="5197318"/>
              <a:ext cx="144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a:t>
              </a:r>
            </a:p>
          </p:txBody>
        </p:sp>
        <p:sp>
          <p:nvSpPr>
            <p:cNvPr id="574" name="Rectángulo 573"/>
            <p:cNvSpPr/>
            <p:nvPr/>
          </p:nvSpPr>
          <p:spPr>
            <a:xfrm>
              <a:off x="5372170" y="305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5" name="Rectángulo 574"/>
            <p:cNvSpPr/>
            <p:nvPr/>
          </p:nvSpPr>
          <p:spPr>
            <a:xfrm>
              <a:off x="5372170" y="341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endParaRPr lang="en-US" sz="1200" b="1" dirty="0">
                <a:solidFill>
                  <a:schemeClr val="accent1">
                    <a:lumMod val="50000"/>
                  </a:schemeClr>
                </a:solidFill>
                <a:latin typeface="Helvetica Condensed" panose="020B0606020202030204" pitchFamily="34" charset="0"/>
              </a:endParaRPr>
            </a:p>
          </p:txBody>
        </p:sp>
        <p:sp>
          <p:nvSpPr>
            <p:cNvPr id="576" name="Rectángulo 575"/>
            <p:cNvSpPr/>
            <p:nvPr/>
          </p:nvSpPr>
          <p:spPr>
            <a:xfrm>
              <a:off x="5372170" y="3774580"/>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01</a:t>
              </a:r>
            </a:p>
          </p:txBody>
        </p:sp>
        <p:sp>
          <p:nvSpPr>
            <p:cNvPr id="577" name="Rectángulo 576"/>
            <p:cNvSpPr/>
            <p:nvPr/>
          </p:nvSpPr>
          <p:spPr>
            <a:xfrm>
              <a:off x="5372170" y="413273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8" name="Rectángulo 577"/>
            <p:cNvSpPr/>
            <p:nvPr/>
          </p:nvSpPr>
          <p:spPr>
            <a:xfrm>
              <a:off x="5372170" y="4493795"/>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79" name="Rectángulo 578"/>
            <p:cNvSpPr/>
            <p:nvPr/>
          </p:nvSpPr>
          <p:spPr>
            <a:xfrm>
              <a:off x="5372170" y="484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0" name="Rectángulo 579"/>
            <p:cNvSpPr/>
            <p:nvPr/>
          </p:nvSpPr>
          <p:spPr>
            <a:xfrm>
              <a:off x="5372170" y="5206716"/>
              <a:ext cx="72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00</a:t>
              </a:r>
            </a:p>
          </p:txBody>
        </p:sp>
        <p:sp>
          <p:nvSpPr>
            <p:cNvPr id="581" name="Rectángulo 580"/>
            <p:cNvSpPr/>
            <p:nvPr/>
          </p:nvSpPr>
          <p:spPr>
            <a:xfrm>
              <a:off x="6647577" y="304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2" name="Rectángulo 581"/>
            <p:cNvSpPr/>
            <p:nvPr/>
          </p:nvSpPr>
          <p:spPr>
            <a:xfrm>
              <a:off x="6647577" y="340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3" name="Rectángulo 582"/>
            <p:cNvSpPr/>
            <p:nvPr/>
          </p:nvSpPr>
          <p:spPr>
            <a:xfrm>
              <a:off x="6647577" y="3765182"/>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latin typeface="Helvetica Condensed" panose="020B0606020202030204" pitchFamily="34" charset="0"/>
                </a:rPr>
                <a:t>0xh00000098</a:t>
              </a:r>
            </a:p>
          </p:txBody>
        </p:sp>
        <p:sp>
          <p:nvSpPr>
            <p:cNvPr id="584" name="Rectángulo 583"/>
            <p:cNvSpPr/>
            <p:nvPr/>
          </p:nvSpPr>
          <p:spPr>
            <a:xfrm>
              <a:off x="6647577" y="412333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5" name="Rectángulo 584"/>
            <p:cNvSpPr/>
            <p:nvPr/>
          </p:nvSpPr>
          <p:spPr>
            <a:xfrm>
              <a:off x="6647577" y="4484397"/>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6" name="Rectángulo 585"/>
            <p:cNvSpPr/>
            <p:nvPr/>
          </p:nvSpPr>
          <p:spPr>
            <a:xfrm>
              <a:off x="6647577" y="483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87" name="Rectángulo 586"/>
            <p:cNvSpPr/>
            <p:nvPr/>
          </p:nvSpPr>
          <p:spPr>
            <a:xfrm>
              <a:off x="6647577" y="5197318"/>
              <a:ext cx="216000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Helvetica Condensed" panose="020B0606020202030204" pitchFamily="34" charset="0"/>
                </a:rPr>
                <a:t>0xh00000000</a:t>
              </a:r>
            </a:p>
          </p:txBody>
        </p:sp>
        <p:sp>
          <p:nvSpPr>
            <p:cNvPr id="588" name="Rectángulo 587"/>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89" name="Rectángulo 588"/>
            <p:cNvSpPr/>
            <p:nvPr/>
          </p:nvSpPr>
          <p:spPr>
            <a:xfrm>
              <a:off x="3185309" y="2656799"/>
              <a:ext cx="1845120"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Instruction PC</a:t>
              </a:r>
            </a:p>
          </p:txBody>
        </p:sp>
        <p:sp>
          <p:nvSpPr>
            <p:cNvPr id="590" name="Rectángulo 589"/>
            <p:cNvSpPr/>
            <p:nvPr/>
          </p:nvSpPr>
          <p:spPr>
            <a:xfrm>
              <a:off x="5464623" y="2657726"/>
              <a:ext cx="529376"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PHT</a:t>
              </a:r>
            </a:p>
          </p:txBody>
        </p:sp>
        <p:sp>
          <p:nvSpPr>
            <p:cNvPr id="591" name="Rectángulo 590"/>
            <p:cNvSpPr/>
            <p:nvPr/>
          </p:nvSpPr>
          <p:spPr>
            <a:xfrm>
              <a:off x="6841565" y="2656799"/>
              <a:ext cx="1772024" cy="310239"/>
            </a:xfrm>
            <a:prstGeom prst="rect">
              <a:avLst/>
            </a:prstGeom>
          </p:spPr>
          <p:txBody>
            <a:bodyPr wrap="none">
              <a:spAutoFit/>
            </a:bodyPr>
            <a:lstStyle/>
            <a:p>
              <a:pPr algn="ctr"/>
              <a:r>
                <a:rPr lang="en-US" sz="1200" b="1" dirty="0">
                  <a:solidFill>
                    <a:schemeClr val="tx1">
                      <a:lumMod val="75000"/>
                      <a:lumOff val="25000"/>
                    </a:schemeClr>
                  </a:solidFill>
                  <a:latin typeface="Helvetica Condensed" panose="020B0606020202030204" pitchFamily="34" charset="0"/>
                </a:rPr>
                <a:t>Branch Target Buffer</a:t>
              </a:r>
            </a:p>
          </p:txBody>
        </p:sp>
        <p:cxnSp>
          <p:nvCxnSpPr>
            <p:cNvPr id="592" name="Conector recto de flecha 591"/>
            <p:cNvCxnSpPr/>
            <p:nvPr/>
          </p:nvCxnSpPr>
          <p:spPr>
            <a:xfrm>
              <a:off x="4094319" y="555731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a:off x="5729311" y="55614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a:off x="7727576"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5" name="Conector recto de flecha 594"/>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6" name="Conector recto 595"/>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97" name="Rectángulo 596"/>
            <p:cNvSpPr/>
            <p:nvPr/>
          </p:nvSpPr>
          <p:spPr>
            <a:xfrm>
              <a:off x="3749491" y="5827267"/>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98" name="Conector recto de flecha 597"/>
            <p:cNvCxnSpPr/>
            <p:nvPr/>
          </p:nvCxnSpPr>
          <p:spPr>
            <a:xfrm flipV="1">
              <a:off x="2396665" y="6006581"/>
              <a:ext cx="1368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9" name="Conector recto 598"/>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600" name="Rectángulo 599"/>
            <p:cNvSpPr/>
            <p:nvPr/>
          </p:nvSpPr>
          <p:spPr>
            <a:xfrm>
              <a:off x="5443463" y="5849481"/>
              <a:ext cx="571696"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T/NT</a:t>
              </a:r>
            </a:p>
          </p:txBody>
        </p:sp>
        <p:sp>
          <p:nvSpPr>
            <p:cNvPr id="601" name="Rectángulo 600"/>
            <p:cNvSpPr/>
            <p:nvPr/>
          </p:nvSpPr>
          <p:spPr>
            <a:xfrm>
              <a:off x="6783857" y="5844849"/>
              <a:ext cx="1887439"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Branch Target Address</a:t>
              </a:r>
            </a:p>
          </p:txBody>
        </p:sp>
        <p:sp>
          <p:nvSpPr>
            <p:cNvPr id="602" name="Rectángulo 601"/>
            <p:cNvSpPr/>
            <p:nvPr/>
          </p:nvSpPr>
          <p:spPr>
            <a:xfrm>
              <a:off x="3525702" y="6475268"/>
              <a:ext cx="1137234" cy="310239"/>
            </a:xfrm>
            <a:prstGeom prst="rect">
              <a:avLst/>
            </a:prstGeom>
          </p:spPr>
          <p:txBody>
            <a:bodyPr wrap="none">
              <a:spAutoFit/>
            </a:bodyPr>
            <a:lstStyle/>
            <a:p>
              <a:pPr algn="ctr"/>
              <a:r>
                <a:rPr lang="en-US" sz="1200" dirty="0">
                  <a:solidFill>
                    <a:schemeClr val="tx1">
                      <a:lumMod val="75000"/>
                      <a:lumOff val="25000"/>
                    </a:schemeClr>
                  </a:solidFill>
                  <a:latin typeface="Helvetica Condensed" panose="020B0606020202030204" pitchFamily="34" charset="0"/>
                </a:rPr>
                <a:t>Is a Branch?</a:t>
              </a:r>
            </a:p>
          </p:txBody>
        </p:sp>
        <p:cxnSp>
          <p:nvCxnSpPr>
            <p:cNvPr id="603" name="Conector recto de flecha 602"/>
            <p:cNvCxnSpPr/>
            <p:nvPr/>
          </p:nvCxnSpPr>
          <p:spPr>
            <a:xfrm>
              <a:off x="4109491" y="6187267"/>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4" name="Conector recto de flecha 603"/>
            <p:cNvCxnSpPr/>
            <p:nvPr/>
          </p:nvCxnSpPr>
          <p:spPr>
            <a:xfrm rot="16200000">
              <a:off x="5099727" y="3684581"/>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5" name="Conector recto de flecha 604"/>
            <p:cNvCxnSpPr/>
            <p:nvPr/>
          </p:nvCxnSpPr>
          <p:spPr>
            <a:xfrm rot="16200000">
              <a:off x="6380637" y="370740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6" name="Rectángulo 605"/>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latin typeface="Helvetica Condensed" panose="020B0606020202030204" pitchFamily="34" charset="0"/>
                </a:rPr>
                <a:t>[11:2]</a:t>
              </a:r>
            </a:p>
          </p:txBody>
        </p:sp>
      </p:grpSp>
      <p:graphicFrame>
        <p:nvGraphicFramePr>
          <p:cNvPr id="346" name="Tabla 551">
            <a:extLst>
              <a:ext uri="{FF2B5EF4-FFF2-40B4-BE49-F238E27FC236}">
                <a16:creationId xmlns:a16="http://schemas.microsoft.com/office/drawing/2014/main" id="{86876C35-C4BA-4C9B-8AA0-9B3427EFAD83}"/>
              </a:ext>
            </a:extLst>
          </p:cNvPr>
          <p:cNvGraphicFramePr>
            <a:graphicFrameLocks noGrp="1"/>
          </p:cNvGraphicFramePr>
          <p:nvPr>
            <p:extLst>
              <p:ext uri="{D42A27DB-BD31-4B8C-83A1-F6EECF244321}">
                <p14:modId xmlns:p14="http://schemas.microsoft.com/office/powerpoint/2010/main" val="1158850370"/>
              </p:ext>
            </p:extLst>
          </p:nvPr>
        </p:nvGraphicFramePr>
        <p:xfrm>
          <a:off x="5714669" y="6540595"/>
          <a:ext cx="1966361" cy="1463040"/>
        </p:xfrm>
        <a:graphic>
          <a:graphicData uri="http://schemas.openxmlformats.org/drawingml/2006/table">
            <a:tbl>
              <a:tblPr firstRow="1" bandRow="1">
                <a:tableStyleId>{F5AB1C69-6EDB-4FF4-983F-18BD219EF322}</a:tableStyleId>
              </a:tblPr>
              <a:tblGrid>
                <a:gridCol w="1966361">
                  <a:extLst>
                    <a:ext uri="{9D8B030D-6E8A-4147-A177-3AD203B41FA5}">
                      <a16:colId xmlns:a16="http://schemas.microsoft.com/office/drawing/2014/main" val="1893660320"/>
                    </a:ext>
                  </a:extLst>
                </a:gridCol>
              </a:tblGrid>
              <a:tr h="360000">
                <a:tc>
                  <a:txBody>
                    <a:bodyPr/>
                    <a:lstStyle/>
                    <a:p>
                      <a:pPr algn="l"/>
                      <a:r>
                        <a:rPr lang="en-US" sz="1800" b="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a2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0583"/>
                  </a:ext>
                </a:extLst>
              </a:tr>
              <a:tr h="360000">
                <a:tc>
                  <a:txBody>
                    <a:bodyPr/>
                    <a:lstStyle/>
                    <a:p>
                      <a:pPr algn="l"/>
                      <a:r>
                        <a:rPr lang="en-US" sz="1800" b="1" kern="1200" baseline="0" dirty="0">
                          <a:solidFill>
                            <a:srgbClr val="C00000"/>
                          </a:solidFill>
                          <a:latin typeface="Courier" panose="02060409020205020404" pitchFamily="49" charset="0"/>
                          <a:ea typeface="A-OTF Shin Go Pro L" panose="020B0300000000000000" pitchFamily="34" charset="-128"/>
                          <a:cs typeface="A-OTF Gothic BBB Pro Medium" panose="020B0400000000000000" pitchFamily="34" charset="-128"/>
                        </a:rPr>
                        <a:t>a3 = 1 - 1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13503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a4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217051"/>
                  </a:ext>
                </a:extLst>
              </a:tr>
              <a:tr h="360000">
                <a:tc>
                  <a:txBody>
                    <a:bodyPr/>
                    <a:lstStyle/>
                    <a:p>
                      <a:pPr algn="l"/>
                      <a:r>
                        <a:rPr lang="en-US" sz="1800" kern="1200" baseline="0" dirty="0">
                          <a:solidFill>
                            <a:schemeClr val="accent2">
                              <a:lumMod val="75000"/>
                            </a:schemeClr>
                          </a:solidFill>
                          <a:latin typeface="Courier" panose="02060409020205020404" pitchFamily="49" charset="0"/>
                          <a:ea typeface="A-OTF Shin Go Pro L" panose="020B0300000000000000" pitchFamily="34" charset="-128"/>
                          <a:cs typeface="A-OTF Gothic BBB Pro Medium" panose="020B0400000000000000" pitchFamily="34" charset="-128"/>
                        </a:rPr>
                        <a:t>a0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527461"/>
                  </a:ext>
                </a:extLst>
              </a:tr>
            </a:tbl>
          </a:graphicData>
        </a:graphic>
      </p:graphicFrame>
      <p:sp>
        <p:nvSpPr>
          <p:cNvPr id="11" name="Título 2">
            <a:extLst>
              <a:ext uri="{FF2B5EF4-FFF2-40B4-BE49-F238E27FC236}">
                <a16:creationId xmlns:a16="http://schemas.microsoft.com/office/drawing/2014/main" id="{85C41691-5DB9-57E5-2CD4-01FB9888426D}"/>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12" name="Subtítulo 3">
            <a:extLst>
              <a:ext uri="{FF2B5EF4-FFF2-40B4-BE49-F238E27FC236}">
                <a16:creationId xmlns:a16="http://schemas.microsoft.com/office/drawing/2014/main" id="{45FF1364-80C2-3D5D-58E5-0AEF0546BEB3}"/>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325692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0D606EBA-5DFE-AA9A-9878-D74658412C6C}"/>
              </a:ext>
            </a:extLst>
          </p:cNvPr>
          <p:cNvSpPr>
            <a:spLocks noGrp="1"/>
          </p:cNvSpPr>
          <p:nvPr>
            <p:ph type="body" sz="quarter" idx="13"/>
          </p:nvPr>
        </p:nvSpPr>
        <p:spPr/>
        <p:txBody>
          <a:bodyPr/>
          <a:lstStyle/>
          <a:p>
            <a:r>
              <a:rPr lang="es-MX" dirty="0"/>
              <a:t>Microarquitectura Lagarto I</a:t>
            </a:r>
          </a:p>
        </p:txBody>
      </p:sp>
      <p:sp>
        <p:nvSpPr>
          <p:cNvPr id="3" name="Marcador de número de diapositiva 2"/>
          <p:cNvSpPr>
            <a:spLocks noGrp="1"/>
          </p:cNvSpPr>
          <p:nvPr>
            <p:ph type="sldNum" sz="quarter" idx="4"/>
          </p:nvPr>
        </p:nvSpPr>
        <p:spPr/>
        <p:txBody>
          <a:bodyPr/>
          <a:lstStyle/>
          <a:p>
            <a:fld id="{DAEF4D36-AE85-49C9-90DE-66D02B257272}" type="slidenum">
              <a:rPr lang="en-US" smtClean="0"/>
              <a:pPr/>
              <a:t>45</a:t>
            </a:fld>
            <a:endParaRPr lang="en-US" dirty="0"/>
          </a:p>
        </p:txBody>
      </p:sp>
      <p:grpSp>
        <p:nvGrpSpPr>
          <p:cNvPr id="552" name="Grupo 551"/>
          <p:cNvGrpSpPr/>
          <p:nvPr/>
        </p:nvGrpSpPr>
        <p:grpSpPr>
          <a:xfrm>
            <a:off x="3840065" y="2768601"/>
            <a:ext cx="10485535" cy="6171511"/>
            <a:chOff x="388555" y="1846004"/>
            <a:chExt cx="7431161" cy="4936354"/>
          </a:xfrm>
        </p:grpSpPr>
        <p:sp>
          <p:nvSpPr>
            <p:cNvPr id="553" name="Rectángulo 552"/>
            <p:cNvSpPr/>
            <p:nvPr/>
          </p:nvSpPr>
          <p:spPr>
            <a:xfrm>
              <a:off x="388555" y="1846004"/>
              <a:ext cx="7375054" cy="493635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4" name="Rectángulo 553"/>
            <p:cNvSpPr/>
            <p:nvPr/>
          </p:nvSpPr>
          <p:spPr>
            <a:xfrm>
              <a:off x="567619" y="2154581"/>
              <a:ext cx="2160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[31:12]</a:t>
              </a:r>
            </a:p>
          </p:txBody>
        </p:sp>
        <p:sp>
          <p:nvSpPr>
            <p:cNvPr id="555" name="Rectángulo 554"/>
            <p:cNvSpPr/>
            <p:nvPr/>
          </p:nvSpPr>
          <p:spPr>
            <a:xfrm>
              <a:off x="3374319" y="3045182"/>
              <a:ext cx="1210521"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sp>
          <p:nvSpPr>
            <p:cNvPr id="556" name="Rectángulo 555"/>
            <p:cNvSpPr/>
            <p:nvPr/>
          </p:nvSpPr>
          <p:spPr>
            <a:xfrm>
              <a:off x="3742619" y="2154581"/>
              <a:ext cx="5588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57" name="Rectángulo 556"/>
            <p:cNvSpPr/>
            <p:nvPr/>
          </p:nvSpPr>
          <p:spPr>
            <a:xfrm>
              <a:off x="3374319" y="3405182"/>
              <a:ext cx="1210521"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sp>
          <p:nvSpPr>
            <p:cNvPr id="559" name="Rectángulo 558"/>
            <p:cNvSpPr/>
            <p:nvPr/>
          </p:nvSpPr>
          <p:spPr>
            <a:xfrm>
              <a:off x="3374319" y="4123337"/>
              <a:ext cx="1210521"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sp>
          <p:nvSpPr>
            <p:cNvPr id="560" name="Rectángulo 559"/>
            <p:cNvSpPr/>
            <p:nvPr/>
          </p:nvSpPr>
          <p:spPr>
            <a:xfrm>
              <a:off x="3374319" y="4484397"/>
              <a:ext cx="1210521"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sp>
          <p:nvSpPr>
            <p:cNvPr id="561" name="Rectángulo 560"/>
            <p:cNvSpPr/>
            <p:nvPr/>
          </p:nvSpPr>
          <p:spPr>
            <a:xfrm>
              <a:off x="3374319" y="4837318"/>
              <a:ext cx="1210521"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3" name="Rectángulo 562"/>
            <p:cNvSpPr/>
            <p:nvPr/>
          </p:nvSpPr>
          <p:spPr>
            <a:xfrm>
              <a:off x="5116867" y="3041552"/>
              <a:ext cx="63048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4" name="Rectángulo 563"/>
            <p:cNvSpPr/>
            <p:nvPr/>
          </p:nvSpPr>
          <p:spPr>
            <a:xfrm>
              <a:off x="5116867" y="3401552"/>
              <a:ext cx="63048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5" name="Rectángulo 564"/>
            <p:cNvSpPr/>
            <p:nvPr/>
          </p:nvSpPr>
          <p:spPr>
            <a:xfrm>
              <a:off x="5116867" y="3761552"/>
              <a:ext cx="63048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6" name="Rectángulo 565"/>
            <p:cNvSpPr/>
            <p:nvPr/>
          </p:nvSpPr>
          <p:spPr>
            <a:xfrm>
              <a:off x="5116867" y="4119707"/>
              <a:ext cx="63048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7" name="Rectángulo 566"/>
            <p:cNvSpPr/>
            <p:nvPr/>
          </p:nvSpPr>
          <p:spPr>
            <a:xfrm>
              <a:off x="5116867" y="4480767"/>
              <a:ext cx="63048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5116867" y="4833688"/>
              <a:ext cx="63048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9" name="Rectángulo 568"/>
            <p:cNvSpPr/>
            <p:nvPr/>
          </p:nvSpPr>
          <p:spPr>
            <a:xfrm>
              <a:off x="5116867" y="5193689"/>
              <a:ext cx="630480"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70" name="Rectángulo 569"/>
            <p:cNvSpPr/>
            <p:nvPr/>
          </p:nvSpPr>
          <p:spPr>
            <a:xfrm>
              <a:off x="6292037" y="3046019"/>
              <a:ext cx="1260959"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1" name="Rectángulo 570"/>
            <p:cNvSpPr/>
            <p:nvPr/>
          </p:nvSpPr>
          <p:spPr>
            <a:xfrm>
              <a:off x="6292037" y="3406020"/>
              <a:ext cx="1260959"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2" name="Rectángulo 571"/>
            <p:cNvSpPr/>
            <p:nvPr/>
          </p:nvSpPr>
          <p:spPr>
            <a:xfrm>
              <a:off x="6292037" y="3766020"/>
              <a:ext cx="1260959"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3" name="Rectángulo 572"/>
            <p:cNvSpPr/>
            <p:nvPr/>
          </p:nvSpPr>
          <p:spPr>
            <a:xfrm>
              <a:off x="6292037" y="4124175"/>
              <a:ext cx="1260959"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4" name="Rectángulo 573"/>
            <p:cNvSpPr/>
            <p:nvPr/>
          </p:nvSpPr>
          <p:spPr>
            <a:xfrm>
              <a:off x="6292037" y="4485235"/>
              <a:ext cx="1260959"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5" name="Rectángulo 574"/>
            <p:cNvSpPr/>
            <p:nvPr/>
          </p:nvSpPr>
          <p:spPr>
            <a:xfrm>
              <a:off x="6292037" y="4838156"/>
              <a:ext cx="1260959"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6" name="Rectángulo 575"/>
            <p:cNvSpPr/>
            <p:nvPr/>
          </p:nvSpPr>
          <p:spPr>
            <a:xfrm>
              <a:off x="6292037" y="5198156"/>
              <a:ext cx="1260959"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7" name="Rectángulo 576"/>
            <p:cNvSpPr/>
            <p:nvPr/>
          </p:nvSpPr>
          <p:spPr>
            <a:xfrm>
              <a:off x="567619" y="1846804"/>
              <a:ext cx="1205778"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8" name="Rectángulo 577"/>
            <p:cNvSpPr/>
            <p:nvPr/>
          </p:nvSpPr>
          <p:spPr>
            <a:xfrm>
              <a:off x="3224728" y="2712917"/>
              <a:ext cx="1758816"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Instruction PC</a:t>
              </a:r>
            </a:p>
          </p:txBody>
        </p:sp>
        <p:sp>
          <p:nvSpPr>
            <p:cNvPr id="579" name="Rectángulo 578"/>
            <p:cNvSpPr/>
            <p:nvPr/>
          </p:nvSpPr>
          <p:spPr>
            <a:xfrm>
              <a:off x="5194711" y="2734757"/>
              <a:ext cx="482825"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PHT</a:t>
              </a:r>
            </a:p>
          </p:txBody>
        </p:sp>
        <p:sp>
          <p:nvSpPr>
            <p:cNvPr id="580" name="Rectángulo 579"/>
            <p:cNvSpPr/>
            <p:nvPr/>
          </p:nvSpPr>
          <p:spPr>
            <a:xfrm>
              <a:off x="6071592" y="2712917"/>
              <a:ext cx="1688283" cy="307777"/>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Target Buffer</a:t>
              </a:r>
            </a:p>
          </p:txBody>
        </p:sp>
        <p:cxnSp>
          <p:nvCxnSpPr>
            <p:cNvPr id="581" name="Conector recto de flecha 580"/>
            <p:cNvCxnSpPr/>
            <p:nvPr/>
          </p:nvCxnSpPr>
          <p:spPr>
            <a:xfrm>
              <a:off x="3967021" y="5538579"/>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2" name="Conector recto de flecha 581"/>
            <p:cNvCxnSpPr/>
            <p:nvPr/>
          </p:nvCxnSpPr>
          <p:spPr>
            <a:xfrm>
              <a:off x="5481760" y="558332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7275008" y="5564198"/>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rot="16200000">
              <a:off x="3235119" y="380118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584"/>
            <p:cNvCxnSpPr/>
            <p:nvPr/>
          </p:nvCxnSpPr>
          <p:spPr>
            <a:xfrm flipH="1">
              <a:off x="3091119" y="2501881"/>
              <a:ext cx="0" cy="1440000"/>
            </a:xfrm>
            <a:prstGeom prst="line">
              <a:avLst/>
            </a:prstGeom>
          </p:spPr>
          <p:style>
            <a:lnRef idx="1">
              <a:schemeClr val="dk1"/>
            </a:lnRef>
            <a:fillRef idx="0">
              <a:schemeClr val="dk1"/>
            </a:fillRef>
            <a:effectRef idx="0">
              <a:schemeClr val="dk1"/>
            </a:effectRef>
            <a:fontRef idx="minor">
              <a:schemeClr val="tx1"/>
            </a:fontRef>
          </p:style>
        </p:cxnSp>
        <p:sp>
          <p:nvSpPr>
            <p:cNvPr id="586" name="Rectángulo 585"/>
            <p:cNvSpPr/>
            <p:nvPr/>
          </p:nvSpPr>
          <p:spPr>
            <a:xfrm>
              <a:off x="3622195" y="5826580"/>
              <a:ext cx="720000" cy="360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7" name="Conector recto de flecha 586"/>
            <p:cNvCxnSpPr/>
            <p:nvPr/>
          </p:nvCxnSpPr>
          <p:spPr>
            <a:xfrm flipV="1">
              <a:off x="2396665" y="6003369"/>
              <a:ext cx="122553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8" name="Conector recto 587"/>
            <p:cNvCxnSpPr/>
            <p:nvPr/>
          </p:nvCxnSpPr>
          <p:spPr>
            <a:xfrm flipH="1">
              <a:off x="2401201" y="2514581"/>
              <a:ext cx="0" cy="3492000"/>
            </a:xfrm>
            <a:prstGeom prst="line">
              <a:avLst/>
            </a:prstGeom>
          </p:spPr>
          <p:style>
            <a:lnRef idx="1">
              <a:schemeClr val="dk1"/>
            </a:lnRef>
            <a:fillRef idx="0">
              <a:schemeClr val="dk1"/>
            </a:fillRef>
            <a:effectRef idx="0">
              <a:schemeClr val="dk1"/>
            </a:effectRef>
            <a:fontRef idx="minor">
              <a:schemeClr val="tx1"/>
            </a:fontRef>
          </p:style>
        </p:cxnSp>
        <p:sp>
          <p:nvSpPr>
            <p:cNvPr id="589" name="Rectángulo 588"/>
            <p:cNvSpPr/>
            <p:nvPr/>
          </p:nvSpPr>
          <p:spPr>
            <a:xfrm>
              <a:off x="5220308" y="5871321"/>
              <a:ext cx="522900"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T/NT</a:t>
              </a:r>
            </a:p>
          </p:txBody>
        </p:sp>
        <p:sp>
          <p:nvSpPr>
            <p:cNvPr id="590" name="Rectángulo 589"/>
            <p:cNvSpPr/>
            <p:nvPr/>
          </p:nvSpPr>
          <p:spPr>
            <a:xfrm>
              <a:off x="6019223" y="5845686"/>
              <a:ext cx="1800493"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Branch Target Address</a:t>
              </a:r>
            </a:p>
          </p:txBody>
        </p:sp>
        <p:sp>
          <p:nvSpPr>
            <p:cNvPr id="591" name="Rectángulo 590"/>
            <p:cNvSpPr/>
            <p:nvPr/>
          </p:nvSpPr>
          <p:spPr>
            <a:xfrm>
              <a:off x="3430656" y="6474581"/>
              <a:ext cx="1072731" cy="307777"/>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Is a Branch?</a:t>
              </a:r>
            </a:p>
          </p:txBody>
        </p:sp>
        <p:cxnSp>
          <p:nvCxnSpPr>
            <p:cNvPr id="592" name="Conector recto de flecha 591"/>
            <p:cNvCxnSpPr/>
            <p:nvPr/>
          </p:nvCxnSpPr>
          <p:spPr>
            <a:xfrm>
              <a:off x="3982194" y="6186581"/>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rot="16200000">
              <a:off x="4854840" y="3677723"/>
              <a:ext cx="0" cy="540000"/>
            </a:xfrm>
            <a:prstGeom prst="straightConnector1">
              <a:avLst/>
            </a:prstGeom>
            <a:ln>
              <a:tailEnd type="triangle" w="med" len="med"/>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6027765" y="3679549"/>
              <a:ext cx="0"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5" name="Rectángulo 594"/>
            <p:cNvSpPr/>
            <p:nvPr/>
          </p:nvSpPr>
          <p:spPr>
            <a:xfrm>
              <a:off x="2727619" y="2154581"/>
              <a:ext cx="1015000" cy="360000"/>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[11:2]</a:t>
              </a:r>
            </a:p>
          </p:txBody>
        </p:sp>
        <p:sp>
          <p:nvSpPr>
            <p:cNvPr id="562" name="Rectángulo 561"/>
            <p:cNvSpPr/>
            <p:nvPr/>
          </p:nvSpPr>
          <p:spPr>
            <a:xfrm>
              <a:off x="3374319" y="5197318"/>
              <a:ext cx="1210521"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sp>
          <p:nvSpPr>
            <p:cNvPr id="558" name="Rectángulo 557"/>
            <p:cNvSpPr/>
            <p:nvPr/>
          </p:nvSpPr>
          <p:spPr>
            <a:xfrm>
              <a:off x="3374319" y="3765182"/>
              <a:ext cx="1210521" cy="3600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grpSp>
      <p:sp>
        <p:nvSpPr>
          <p:cNvPr id="8" name="Título 2">
            <a:extLst>
              <a:ext uri="{FF2B5EF4-FFF2-40B4-BE49-F238E27FC236}">
                <a16:creationId xmlns:a16="http://schemas.microsoft.com/office/drawing/2014/main" id="{8AA9FE96-0507-AF0B-6B83-F05CABFAF5FD}"/>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9" name="Subtítulo 3">
            <a:extLst>
              <a:ext uri="{FF2B5EF4-FFF2-40B4-BE49-F238E27FC236}">
                <a16:creationId xmlns:a16="http://schemas.microsoft.com/office/drawing/2014/main" id="{401AE96D-C1D3-0E7D-2465-748C9662762E}"/>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21400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99180AC0-BCD7-E68A-60E8-A438EA62225D}"/>
              </a:ext>
            </a:extLst>
          </p:cNvPr>
          <p:cNvSpPr>
            <a:spLocks noGrp="1"/>
          </p:cNvSpPr>
          <p:nvPr>
            <p:ph type="body" sz="quarter" idx="13"/>
          </p:nvPr>
        </p:nvSpPr>
        <p:spPr/>
        <p:txBody>
          <a:bodyPr/>
          <a:lstStyle/>
          <a:p>
            <a:r>
              <a:rPr lang="es-MX" dirty="0"/>
              <a:t>Microarquitectura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46</a:t>
            </a:fld>
            <a:endParaRPr lang="en-US" dirty="0"/>
          </a:p>
        </p:txBody>
      </p:sp>
      <p:grpSp>
        <p:nvGrpSpPr>
          <p:cNvPr id="8" name="Grupo 7"/>
          <p:cNvGrpSpPr/>
          <p:nvPr/>
        </p:nvGrpSpPr>
        <p:grpSpPr>
          <a:xfrm>
            <a:off x="3255818" y="2770909"/>
            <a:ext cx="12575842" cy="6186644"/>
            <a:chOff x="2982732" y="2150538"/>
            <a:chExt cx="13047056" cy="6840000"/>
          </a:xfrm>
        </p:grpSpPr>
        <p:sp>
          <p:nvSpPr>
            <p:cNvPr id="553" name="Rectángulo 552"/>
            <p:cNvSpPr/>
            <p:nvPr/>
          </p:nvSpPr>
          <p:spPr>
            <a:xfrm>
              <a:off x="2982732" y="2150538"/>
              <a:ext cx="12966967" cy="684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54" name="Rectángulo 553"/>
            <p:cNvSpPr/>
            <p:nvPr/>
          </p:nvSpPr>
          <p:spPr>
            <a:xfrm>
              <a:off x="3238343" y="2575933"/>
              <a:ext cx="3083367" cy="496286"/>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[31:12]</a:t>
              </a:r>
            </a:p>
          </p:txBody>
        </p:sp>
        <p:sp>
          <p:nvSpPr>
            <p:cNvPr id="555" name="Rectángulo 554"/>
            <p:cNvSpPr/>
            <p:nvPr/>
          </p:nvSpPr>
          <p:spPr>
            <a:xfrm>
              <a:off x="7244864" y="3803691"/>
              <a:ext cx="1728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sp>
          <p:nvSpPr>
            <p:cNvPr id="556" name="Rectángulo 555"/>
            <p:cNvSpPr/>
            <p:nvPr/>
          </p:nvSpPr>
          <p:spPr>
            <a:xfrm>
              <a:off x="7770607" y="2575933"/>
              <a:ext cx="797678" cy="496286"/>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57" name="Rectángulo 556"/>
            <p:cNvSpPr/>
            <p:nvPr/>
          </p:nvSpPr>
          <p:spPr>
            <a:xfrm>
              <a:off x="7244864" y="4299976"/>
              <a:ext cx="1728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sp>
          <p:nvSpPr>
            <p:cNvPr id="558" name="Rectángulo 557"/>
            <p:cNvSpPr/>
            <p:nvPr/>
          </p:nvSpPr>
          <p:spPr>
            <a:xfrm>
              <a:off x="7244864" y="4796262"/>
              <a:ext cx="1728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sp>
          <p:nvSpPr>
            <p:cNvPr id="559" name="Rectángulo 558"/>
            <p:cNvSpPr/>
            <p:nvPr/>
          </p:nvSpPr>
          <p:spPr>
            <a:xfrm>
              <a:off x="7244864" y="5290004"/>
              <a:ext cx="1728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sp>
          <p:nvSpPr>
            <p:cNvPr id="560" name="Rectángulo 559"/>
            <p:cNvSpPr/>
            <p:nvPr/>
          </p:nvSpPr>
          <p:spPr>
            <a:xfrm>
              <a:off x="7244864" y="5787751"/>
              <a:ext cx="1728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sp>
          <p:nvSpPr>
            <p:cNvPr id="561" name="Rectángulo 560"/>
            <p:cNvSpPr/>
            <p:nvPr/>
          </p:nvSpPr>
          <p:spPr>
            <a:xfrm>
              <a:off x="7244864" y="6274278"/>
              <a:ext cx="1728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2" name="Rectángulo 561"/>
            <p:cNvSpPr/>
            <p:nvPr/>
          </p:nvSpPr>
          <p:spPr>
            <a:xfrm>
              <a:off x="7244864" y="6770564"/>
              <a:ext cx="1728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a:t>
              </a:r>
            </a:p>
          </p:txBody>
        </p:sp>
        <p:sp>
          <p:nvSpPr>
            <p:cNvPr id="563" name="Rectángulo 562"/>
            <p:cNvSpPr/>
            <p:nvPr/>
          </p:nvSpPr>
          <p:spPr>
            <a:xfrm>
              <a:off x="12138524" y="3816646"/>
              <a:ext cx="9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4" name="Rectángulo 563"/>
            <p:cNvSpPr/>
            <p:nvPr/>
          </p:nvSpPr>
          <p:spPr>
            <a:xfrm>
              <a:off x="12138524" y="4312932"/>
              <a:ext cx="9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10</a:t>
              </a:r>
            </a:p>
          </p:txBody>
        </p:sp>
        <p:sp>
          <p:nvSpPr>
            <p:cNvPr id="565" name="Rectángulo 564"/>
            <p:cNvSpPr/>
            <p:nvPr/>
          </p:nvSpPr>
          <p:spPr>
            <a:xfrm>
              <a:off x="12138524" y="4809218"/>
              <a:ext cx="9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6" name="Rectángulo 565"/>
            <p:cNvSpPr/>
            <p:nvPr/>
          </p:nvSpPr>
          <p:spPr>
            <a:xfrm>
              <a:off x="12138524" y="5302960"/>
              <a:ext cx="9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a:t>
              </a:r>
            </a:p>
          </p:txBody>
        </p:sp>
        <p:sp>
          <p:nvSpPr>
            <p:cNvPr id="567" name="Rectángulo 566"/>
            <p:cNvSpPr/>
            <p:nvPr/>
          </p:nvSpPr>
          <p:spPr>
            <a:xfrm>
              <a:off x="12138524" y="5800707"/>
              <a:ext cx="9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a:t>
              </a:r>
            </a:p>
          </p:txBody>
        </p:sp>
        <p:sp>
          <p:nvSpPr>
            <p:cNvPr id="568" name="Rectángulo 567"/>
            <p:cNvSpPr/>
            <p:nvPr/>
          </p:nvSpPr>
          <p:spPr>
            <a:xfrm>
              <a:off x="12138524" y="6287234"/>
              <a:ext cx="9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69" name="Rectángulo 568"/>
            <p:cNvSpPr/>
            <p:nvPr/>
          </p:nvSpPr>
          <p:spPr>
            <a:xfrm>
              <a:off x="12138524" y="6783520"/>
              <a:ext cx="9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01</a:t>
              </a:r>
            </a:p>
          </p:txBody>
        </p:sp>
        <p:sp>
          <p:nvSpPr>
            <p:cNvPr id="570" name="Rectángulo 569"/>
            <p:cNvSpPr/>
            <p:nvPr/>
          </p:nvSpPr>
          <p:spPr>
            <a:xfrm>
              <a:off x="13827028" y="3816647"/>
              <a:ext cx="18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1" name="Rectángulo 570"/>
            <p:cNvSpPr/>
            <p:nvPr/>
          </p:nvSpPr>
          <p:spPr>
            <a:xfrm>
              <a:off x="13827028" y="4312932"/>
              <a:ext cx="18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2" name="Rectángulo 571"/>
            <p:cNvSpPr/>
            <p:nvPr/>
          </p:nvSpPr>
          <p:spPr>
            <a:xfrm>
              <a:off x="13827028" y="4809218"/>
              <a:ext cx="18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3" name="Rectángulo 572"/>
            <p:cNvSpPr/>
            <p:nvPr/>
          </p:nvSpPr>
          <p:spPr>
            <a:xfrm>
              <a:off x="13827028" y="5302960"/>
              <a:ext cx="18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4" name="Rectángulo 573"/>
            <p:cNvSpPr/>
            <p:nvPr/>
          </p:nvSpPr>
          <p:spPr>
            <a:xfrm>
              <a:off x="13827028" y="5800707"/>
              <a:ext cx="18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5" name="Rectángulo 574"/>
            <p:cNvSpPr/>
            <p:nvPr/>
          </p:nvSpPr>
          <p:spPr>
            <a:xfrm>
              <a:off x="13827028" y="6287234"/>
              <a:ext cx="18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a:t>
              </a:r>
            </a:p>
          </p:txBody>
        </p:sp>
        <p:sp>
          <p:nvSpPr>
            <p:cNvPr id="576" name="Rectángulo 575"/>
            <p:cNvSpPr/>
            <p:nvPr/>
          </p:nvSpPr>
          <p:spPr>
            <a:xfrm>
              <a:off x="13827028" y="6783520"/>
              <a:ext cx="180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0xh00000000</a:t>
              </a:r>
            </a:p>
          </p:txBody>
        </p:sp>
        <p:sp>
          <p:nvSpPr>
            <p:cNvPr id="577" name="Rectángulo 576"/>
            <p:cNvSpPr/>
            <p:nvPr/>
          </p:nvSpPr>
          <p:spPr>
            <a:xfrm>
              <a:off x="3238343" y="2151641"/>
              <a:ext cx="1721230" cy="424293"/>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Instruction PC</a:t>
              </a:r>
            </a:p>
          </p:txBody>
        </p:sp>
        <p:sp>
          <p:nvSpPr>
            <p:cNvPr id="578" name="Rectángulo 577"/>
            <p:cNvSpPr/>
            <p:nvPr/>
          </p:nvSpPr>
          <p:spPr>
            <a:xfrm>
              <a:off x="6894582" y="3268277"/>
              <a:ext cx="2510683" cy="424293"/>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Instruction PC</a:t>
              </a:r>
            </a:p>
          </p:txBody>
        </p:sp>
        <p:sp>
          <p:nvSpPr>
            <p:cNvPr id="579" name="Rectángulo 578"/>
            <p:cNvSpPr/>
            <p:nvPr/>
          </p:nvSpPr>
          <p:spPr>
            <a:xfrm>
              <a:off x="12138524" y="3268277"/>
              <a:ext cx="883028" cy="307777"/>
            </a:xfrm>
            <a:prstGeom prst="rect">
              <a:avLst/>
            </a:prstGeom>
          </p:spPr>
          <p:txBody>
            <a:bodyPr wrap="square">
              <a:spAutoFit/>
            </a:bodyPr>
            <a:lstStyle/>
            <a:p>
              <a:pPr algn="ctr"/>
              <a:r>
                <a:rPr lang="en-US" sz="1400" b="1" dirty="0">
                  <a:solidFill>
                    <a:schemeClr val="tx1">
                      <a:lumMod val="75000"/>
                      <a:lumOff val="25000"/>
                    </a:schemeClr>
                  </a:solidFill>
                  <a:latin typeface="Helvetica Condensed" panose="020B0606020202030204" pitchFamily="34" charset="0"/>
                </a:rPr>
                <a:t>PHT</a:t>
              </a:r>
            </a:p>
          </p:txBody>
        </p:sp>
        <p:sp>
          <p:nvSpPr>
            <p:cNvPr id="580" name="Rectángulo 579"/>
            <p:cNvSpPr/>
            <p:nvPr/>
          </p:nvSpPr>
          <p:spPr>
            <a:xfrm>
              <a:off x="13539701" y="3268277"/>
              <a:ext cx="2409998" cy="424293"/>
            </a:xfrm>
            <a:prstGeom prst="rect">
              <a:avLst/>
            </a:prstGeom>
          </p:spPr>
          <p:txBody>
            <a:bodyPr wrap="none">
              <a:spAutoFit/>
            </a:bodyPr>
            <a:lstStyle/>
            <a:p>
              <a:pPr algn="ctr"/>
              <a:r>
                <a:rPr lang="en-US" sz="1400" b="1" dirty="0">
                  <a:solidFill>
                    <a:schemeClr val="tx1">
                      <a:lumMod val="75000"/>
                      <a:lumOff val="25000"/>
                    </a:schemeClr>
                  </a:solidFill>
                  <a:latin typeface="Helvetica Condensed" panose="020B0606020202030204" pitchFamily="34" charset="0"/>
                </a:rPr>
                <a:t>Branch Target Buffer</a:t>
              </a:r>
            </a:p>
          </p:txBody>
        </p:sp>
        <p:cxnSp>
          <p:nvCxnSpPr>
            <p:cNvPr id="581" name="Conector recto de flecha 580"/>
            <p:cNvCxnSpPr/>
            <p:nvPr/>
          </p:nvCxnSpPr>
          <p:spPr>
            <a:xfrm>
              <a:off x="8142379" y="7266202"/>
              <a:ext cx="0" cy="3970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2" name="Conector recto de flecha 581"/>
            <p:cNvCxnSpPr/>
            <p:nvPr/>
          </p:nvCxnSpPr>
          <p:spPr>
            <a:xfrm>
              <a:off x="12610238" y="7276334"/>
              <a:ext cx="0" cy="3970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3" name="Conector recto de flecha 582"/>
            <p:cNvCxnSpPr/>
            <p:nvPr/>
          </p:nvCxnSpPr>
          <p:spPr>
            <a:xfrm>
              <a:off x="14745810" y="7276334"/>
              <a:ext cx="0" cy="3970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4" name="Conector recto de flecha 583"/>
            <p:cNvCxnSpPr/>
            <p:nvPr/>
          </p:nvCxnSpPr>
          <p:spPr>
            <a:xfrm rot="16200000">
              <a:off x="7046159" y="4838847"/>
              <a:ext cx="0" cy="4111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5" name="Conector recto 584"/>
            <p:cNvCxnSpPr/>
            <p:nvPr/>
          </p:nvCxnSpPr>
          <p:spPr>
            <a:xfrm flipH="1">
              <a:off x="6840601" y="3054711"/>
              <a:ext cx="0" cy="1985143"/>
            </a:xfrm>
            <a:prstGeom prst="line">
              <a:avLst/>
            </a:prstGeom>
          </p:spPr>
          <p:style>
            <a:lnRef idx="1">
              <a:schemeClr val="dk1"/>
            </a:lnRef>
            <a:fillRef idx="0">
              <a:schemeClr val="dk1"/>
            </a:fillRef>
            <a:effectRef idx="0">
              <a:schemeClr val="dk1"/>
            </a:effectRef>
            <a:fontRef idx="minor">
              <a:schemeClr val="tx1"/>
            </a:fontRef>
          </p:style>
        </p:cxnSp>
        <p:sp>
          <p:nvSpPr>
            <p:cNvPr id="586" name="Rectángulo 585"/>
            <p:cNvSpPr/>
            <p:nvPr/>
          </p:nvSpPr>
          <p:spPr>
            <a:xfrm>
              <a:off x="7650650" y="7669617"/>
              <a:ext cx="1027789" cy="49628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a:t>
              </a:r>
            </a:p>
          </p:txBody>
        </p:sp>
        <p:cxnSp>
          <p:nvCxnSpPr>
            <p:cNvPr id="587" name="Conector recto de flecha 586"/>
            <p:cNvCxnSpPr/>
            <p:nvPr/>
          </p:nvCxnSpPr>
          <p:spPr>
            <a:xfrm flipV="1">
              <a:off x="5849278" y="7886191"/>
              <a:ext cx="1800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8" name="Conector recto 587"/>
            <p:cNvCxnSpPr/>
            <p:nvPr/>
          </p:nvCxnSpPr>
          <p:spPr>
            <a:xfrm flipH="1">
              <a:off x="5855753" y="3072219"/>
              <a:ext cx="0" cy="4813971"/>
            </a:xfrm>
            <a:prstGeom prst="line">
              <a:avLst/>
            </a:prstGeom>
          </p:spPr>
          <p:style>
            <a:lnRef idx="1">
              <a:schemeClr val="dk1"/>
            </a:lnRef>
            <a:fillRef idx="0">
              <a:schemeClr val="dk1"/>
            </a:fillRef>
            <a:effectRef idx="0">
              <a:schemeClr val="dk1"/>
            </a:effectRef>
            <a:fontRef idx="minor">
              <a:schemeClr val="tx1"/>
            </a:fontRef>
          </p:style>
        </p:cxnSp>
        <p:sp>
          <p:nvSpPr>
            <p:cNvPr id="589" name="Rectángulo 588"/>
            <p:cNvSpPr/>
            <p:nvPr/>
          </p:nvSpPr>
          <p:spPr>
            <a:xfrm>
              <a:off x="12275120" y="7653015"/>
              <a:ext cx="746432" cy="424293"/>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T/NT</a:t>
              </a:r>
            </a:p>
          </p:txBody>
        </p:sp>
        <p:sp>
          <p:nvSpPr>
            <p:cNvPr id="590" name="Rectángulo 589"/>
            <p:cNvSpPr/>
            <p:nvPr/>
          </p:nvSpPr>
          <p:spPr>
            <a:xfrm>
              <a:off x="13459612" y="7663231"/>
              <a:ext cx="2570176" cy="424293"/>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Branch Target Address</a:t>
              </a:r>
            </a:p>
          </p:txBody>
        </p:sp>
        <p:sp>
          <p:nvSpPr>
            <p:cNvPr id="591" name="Rectángulo 590"/>
            <p:cNvSpPr/>
            <p:nvPr/>
          </p:nvSpPr>
          <p:spPr>
            <a:xfrm>
              <a:off x="7377232" y="8562932"/>
              <a:ext cx="1531307" cy="424293"/>
            </a:xfrm>
            <a:prstGeom prst="rect">
              <a:avLst/>
            </a:prstGeom>
          </p:spPr>
          <p:txBody>
            <a:bodyPr wrap="none">
              <a:spAutoFit/>
            </a:bodyPr>
            <a:lstStyle/>
            <a:p>
              <a:pPr algn="ctr"/>
              <a:r>
                <a:rPr lang="en-US" sz="1400" dirty="0">
                  <a:solidFill>
                    <a:schemeClr val="tx1">
                      <a:lumMod val="75000"/>
                      <a:lumOff val="25000"/>
                    </a:schemeClr>
                  </a:solidFill>
                  <a:latin typeface="Helvetica Condensed" panose="020B0606020202030204" pitchFamily="34" charset="0"/>
                </a:rPr>
                <a:t>Is a Branch?</a:t>
              </a:r>
            </a:p>
          </p:txBody>
        </p:sp>
        <p:cxnSp>
          <p:nvCxnSpPr>
            <p:cNvPr id="592" name="Conector recto de flecha 591"/>
            <p:cNvCxnSpPr/>
            <p:nvPr/>
          </p:nvCxnSpPr>
          <p:spPr>
            <a:xfrm>
              <a:off x="8164544" y="8165903"/>
              <a:ext cx="0" cy="3970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3" name="Conector recto de flecha 592"/>
            <p:cNvCxnSpPr/>
            <p:nvPr/>
          </p:nvCxnSpPr>
          <p:spPr>
            <a:xfrm rot="16200000">
              <a:off x="9358285" y="4654433"/>
              <a:ext cx="0" cy="7708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4" name="Conector recto de flecha 593"/>
            <p:cNvCxnSpPr/>
            <p:nvPr/>
          </p:nvCxnSpPr>
          <p:spPr>
            <a:xfrm rot="16200000">
              <a:off x="11739417" y="4667060"/>
              <a:ext cx="0" cy="7708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5" name="Rectángulo 594"/>
            <p:cNvSpPr/>
            <p:nvPr/>
          </p:nvSpPr>
          <p:spPr>
            <a:xfrm>
              <a:off x="6321710" y="2575933"/>
              <a:ext cx="1448897" cy="496286"/>
            </a:xfrm>
            <a:prstGeom prst="rect">
              <a:avLst/>
            </a:prstGeom>
            <a:solidFill>
              <a:schemeClr val="bg2">
                <a:lumMod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[11:2]</a:t>
              </a:r>
            </a:p>
          </p:txBody>
        </p:sp>
        <p:sp>
          <p:nvSpPr>
            <p:cNvPr id="54" name="Rectángulo 53"/>
            <p:cNvSpPr/>
            <p:nvPr/>
          </p:nvSpPr>
          <p:spPr>
            <a:xfrm>
              <a:off x="9738851" y="4796262"/>
              <a:ext cx="1620000" cy="49628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Helvetica Condensed" panose="020B0606020202030204" pitchFamily="34" charset="0"/>
                </a:rPr>
                <a:t>000000000000</a:t>
              </a:r>
            </a:p>
          </p:txBody>
        </p:sp>
        <p:cxnSp>
          <p:nvCxnSpPr>
            <p:cNvPr id="55" name="Conector recto de flecha 54"/>
            <p:cNvCxnSpPr/>
            <p:nvPr/>
          </p:nvCxnSpPr>
          <p:spPr>
            <a:xfrm rot="16200000">
              <a:off x="13432776" y="4684308"/>
              <a:ext cx="0" cy="7708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ector recto 56"/>
            <p:cNvCxnSpPr/>
            <p:nvPr/>
          </p:nvCxnSpPr>
          <p:spPr>
            <a:xfrm flipH="1">
              <a:off x="10549903" y="5302960"/>
              <a:ext cx="0" cy="2124000"/>
            </a:xfrm>
            <a:prstGeom prst="line">
              <a:avLst/>
            </a:prstGeom>
          </p:spPr>
          <p:style>
            <a:lnRef idx="1">
              <a:schemeClr val="dk1"/>
            </a:lnRef>
            <a:fillRef idx="0">
              <a:schemeClr val="dk1"/>
            </a:fillRef>
            <a:effectRef idx="0">
              <a:schemeClr val="dk1"/>
            </a:effectRef>
            <a:fontRef idx="minor">
              <a:schemeClr val="tx1"/>
            </a:fontRef>
          </p:style>
        </p:cxnSp>
        <p:cxnSp>
          <p:nvCxnSpPr>
            <p:cNvPr id="58" name="Conector recto 57"/>
            <p:cNvCxnSpPr/>
            <p:nvPr/>
          </p:nvCxnSpPr>
          <p:spPr>
            <a:xfrm flipH="1">
              <a:off x="5855753" y="7433762"/>
              <a:ext cx="4698000" cy="0"/>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56" name="Rectángulo 55"/>
            <p:cNvSpPr/>
            <p:nvPr/>
          </p:nvSpPr>
          <p:spPr>
            <a:xfrm>
              <a:off x="10034956" y="5841352"/>
              <a:ext cx="1027789" cy="49628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tx1">
                      <a:lumMod val="75000"/>
                      <a:lumOff val="25000"/>
                    </a:schemeClr>
                  </a:solidFill>
                  <a:latin typeface="Helvetica Condensed" panose="020B0606020202030204" pitchFamily="34" charset="0"/>
                </a:rPr>
                <a:t>XOR</a:t>
              </a:r>
            </a:p>
          </p:txBody>
        </p:sp>
        <p:cxnSp>
          <p:nvCxnSpPr>
            <p:cNvPr id="59" name="Conector recto de flecha 58"/>
            <p:cNvCxnSpPr/>
            <p:nvPr/>
          </p:nvCxnSpPr>
          <p:spPr>
            <a:xfrm rot="16200000">
              <a:off x="11602745" y="5534676"/>
              <a:ext cx="0" cy="108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9" name="Título 2">
            <a:extLst>
              <a:ext uri="{FF2B5EF4-FFF2-40B4-BE49-F238E27FC236}">
                <a16:creationId xmlns:a16="http://schemas.microsoft.com/office/drawing/2014/main" id="{3A8C5C44-1EF4-6CD0-33EC-3EA5180F4B79}"/>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10" name="Subtítulo 3">
            <a:extLst>
              <a:ext uri="{FF2B5EF4-FFF2-40B4-BE49-F238E27FC236}">
                <a16:creationId xmlns:a16="http://schemas.microsoft.com/office/drawing/2014/main" id="{EC933048-2C07-8DAD-15F9-E17B17FFC925}"/>
              </a:ext>
            </a:extLst>
          </p:cNvPr>
          <p:cNvSpPr>
            <a:spLocks noGrp="1"/>
          </p:cNvSpPr>
          <p:nvPr>
            <p:ph type="subTitle" idx="1"/>
          </p:nvPr>
        </p:nvSpPr>
        <p:spPr>
          <a:xfrm>
            <a:off x="484675" y="921166"/>
            <a:ext cx="12532823" cy="445226"/>
          </a:xfrm>
        </p:spPr>
        <p:txBody>
          <a:bodyPr/>
          <a:lstStyle/>
          <a:p>
            <a:r>
              <a:rPr lang="es-MX" dirty="0"/>
              <a:t>Predictor bimodal</a:t>
            </a:r>
          </a:p>
        </p:txBody>
      </p:sp>
    </p:spTree>
    <p:extLst>
      <p:ext uri="{BB962C8B-B14F-4D97-AF65-F5344CB8AC3E}">
        <p14:creationId xmlns:p14="http://schemas.microsoft.com/office/powerpoint/2010/main" val="263721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1BB4C73F-3B41-434D-E01A-2AE5525D1246}"/>
              </a:ext>
            </a:extLst>
          </p:cNvPr>
          <p:cNvSpPr>
            <a:spLocks noGrp="1"/>
          </p:cNvSpPr>
          <p:nvPr>
            <p:ph type="body" sz="quarter" idx="13"/>
          </p:nvPr>
        </p:nvSpPr>
        <p:spPr/>
        <p:txBody>
          <a:bodyPr/>
          <a:lstStyle/>
          <a:p>
            <a:r>
              <a:rPr lang="es-MX" dirty="0"/>
              <a:t>Microarquitectura Lagarto I</a:t>
            </a:r>
          </a:p>
        </p:txBody>
      </p:sp>
      <p:sp>
        <p:nvSpPr>
          <p:cNvPr id="8" name="Marcador de número de diapositiva 7"/>
          <p:cNvSpPr>
            <a:spLocks noGrp="1"/>
          </p:cNvSpPr>
          <p:nvPr>
            <p:ph type="sldNum" sz="quarter" idx="4"/>
          </p:nvPr>
        </p:nvSpPr>
        <p:spPr/>
        <p:txBody>
          <a:bodyPr/>
          <a:lstStyle/>
          <a:p>
            <a:fld id="{DAEF4D36-AE85-49C9-90DE-66D02B257272}" type="slidenum">
              <a:rPr lang="en-US" smtClean="0"/>
              <a:pPr/>
              <a:t>47</a:t>
            </a:fld>
            <a:endParaRPr lang="en-US" dirty="0"/>
          </a:p>
        </p:txBody>
      </p:sp>
      <p:pic>
        <p:nvPicPr>
          <p:cNvPr id="6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35" t="6363" r="601" b="945"/>
          <a:stretch/>
        </p:blipFill>
        <p:spPr bwMode="auto">
          <a:xfrm>
            <a:off x="484674" y="2817511"/>
            <a:ext cx="82800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078" t="6581" r="1022" b="1443"/>
          <a:stretch/>
        </p:blipFill>
        <p:spPr bwMode="auto">
          <a:xfrm>
            <a:off x="9537700" y="2817511"/>
            <a:ext cx="82800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2" name="Rectángulo 61">
            <a:extLst>
              <a:ext uri="{FF2B5EF4-FFF2-40B4-BE49-F238E27FC236}">
                <a16:creationId xmlns:a16="http://schemas.microsoft.com/office/drawing/2014/main" id="{1AD3CC7F-BCB2-4A5B-B28F-80E5EC2D5C53}"/>
              </a:ext>
            </a:extLst>
          </p:cNvPr>
          <p:cNvSpPr/>
          <p:nvPr/>
        </p:nvSpPr>
        <p:spPr>
          <a:xfrm>
            <a:off x="484674" y="7837128"/>
            <a:ext cx="8279999" cy="445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800" b="1">
                <a:solidFill>
                  <a:schemeClr val="tx1">
                    <a:lumMod val="85000"/>
                    <a:lumOff val="15000"/>
                  </a:schemeClr>
                </a:solidFill>
                <a:latin typeface="Helvetica Condensed" panose="020B0606020202030204" pitchFamily="34" charset="0"/>
              </a:rPr>
              <a:t>Fig. 10</a:t>
            </a:r>
            <a:r>
              <a:rPr lang="es-MX" sz="1800">
                <a:solidFill>
                  <a:schemeClr val="tx1">
                    <a:lumMod val="85000"/>
                    <a:lumOff val="15000"/>
                  </a:schemeClr>
                </a:solidFill>
                <a:latin typeface="Helvetica Condensed" panose="020B0606020202030204" pitchFamily="34" charset="0"/>
              </a:rPr>
              <a:t> Resultados de la ejecución de programas tipo entero.</a:t>
            </a:r>
          </a:p>
        </p:txBody>
      </p:sp>
      <p:sp>
        <p:nvSpPr>
          <p:cNvPr id="63" name="Rectángulo 62">
            <a:extLst>
              <a:ext uri="{FF2B5EF4-FFF2-40B4-BE49-F238E27FC236}">
                <a16:creationId xmlns:a16="http://schemas.microsoft.com/office/drawing/2014/main" id="{1AD3CC7F-BCB2-4A5B-B28F-80E5EC2D5C53}"/>
              </a:ext>
            </a:extLst>
          </p:cNvPr>
          <p:cNvSpPr/>
          <p:nvPr/>
        </p:nvSpPr>
        <p:spPr>
          <a:xfrm>
            <a:off x="9537700" y="7837129"/>
            <a:ext cx="8279999" cy="547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800" b="1">
                <a:solidFill>
                  <a:schemeClr val="tx1">
                    <a:lumMod val="85000"/>
                    <a:lumOff val="15000"/>
                  </a:schemeClr>
                </a:solidFill>
                <a:latin typeface="Helvetica Condensed" panose="020B0606020202030204" pitchFamily="34" charset="0"/>
              </a:rPr>
              <a:t>Fig. 11</a:t>
            </a:r>
            <a:r>
              <a:rPr lang="es-MX" sz="1800">
                <a:solidFill>
                  <a:schemeClr val="tx1">
                    <a:lumMod val="85000"/>
                    <a:lumOff val="15000"/>
                  </a:schemeClr>
                </a:solidFill>
                <a:latin typeface="Helvetica Condensed" panose="020B0606020202030204" pitchFamily="34" charset="0"/>
              </a:rPr>
              <a:t> Resultados de la ejecución de programas tipo flotante.</a:t>
            </a:r>
          </a:p>
        </p:txBody>
      </p:sp>
      <p:sp>
        <p:nvSpPr>
          <p:cNvPr id="7" name="Título 2">
            <a:extLst>
              <a:ext uri="{FF2B5EF4-FFF2-40B4-BE49-F238E27FC236}">
                <a16:creationId xmlns:a16="http://schemas.microsoft.com/office/drawing/2014/main" id="{8C34BEAC-7E81-1F12-FF40-507FF007E9A5}"/>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9" name="Subtítulo 3">
            <a:extLst>
              <a:ext uri="{FF2B5EF4-FFF2-40B4-BE49-F238E27FC236}">
                <a16:creationId xmlns:a16="http://schemas.microsoft.com/office/drawing/2014/main" id="{0868E88B-2A9B-F68F-40DC-B1EB1895A25C}"/>
              </a:ext>
            </a:extLst>
          </p:cNvPr>
          <p:cNvSpPr>
            <a:spLocks noGrp="1"/>
          </p:cNvSpPr>
          <p:nvPr>
            <p:ph type="subTitle" idx="1"/>
          </p:nvPr>
        </p:nvSpPr>
        <p:spPr>
          <a:xfrm>
            <a:off x="484675" y="921166"/>
            <a:ext cx="12532823" cy="445226"/>
          </a:xfrm>
        </p:spPr>
        <p:txBody>
          <a:bodyPr/>
          <a:lstStyle/>
          <a:p>
            <a:r>
              <a:rPr lang="es-MX" dirty="0"/>
              <a:t>Comparación entre predictores</a:t>
            </a:r>
          </a:p>
        </p:txBody>
      </p:sp>
    </p:spTree>
    <p:extLst>
      <p:ext uri="{BB962C8B-B14F-4D97-AF65-F5344CB8AC3E}">
        <p14:creationId xmlns:p14="http://schemas.microsoft.com/office/powerpoint/2010/main" val="344554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9" descr="http://www.extremetech.com/wp-content/uploads/2015/06/Carrizo1-640x340.jpg"/>
          <p:cNvPicPr>
            <a:picLocks noGrp="1" noChangeAspect="1" noChangeArrowheads="1"/>
          </p:cNvPicPr>
          <p:nvPr>
            <p:ph sz="quarter" idx="12"/>
          </p:nvPr>
        </p:nvPicPr>
        <p:blipFill rotWithShape="1">
          <a:blip r:embed="rId2">
            <a:extLst>
              <a:ext uri="{28A0092B-C50C-407E-A947-70E740481C1C}">
                <a14:useLocalDpi xmlns:a14="http://schemas.microsoft.com/office/drawing/2010/main" val="0"/>
              </a:ext>
            </a:extLst>
          </a:blip>
          <a:stretch/>
        </p:blipFill>
        <p:spPr bwMode="auto">
          <a:xfrm>
            <a:off x="601177" y="2874313"/>
            <a:ext cx="8542823" cy="453837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a:extLst>
              <a:ext uri="{FF2B5EF4-FFF2-40B4-BE49-F238E27FC236}">
                <a16:creationId xmlns:a16="http://schemas.microsoft.com/office/drawing/2014/main" id="{75852F22-71CD-18BB-E108-FBF9632468DF}"/>
              </a:ext>
            </a:extLst>
          </p:cNvPr>
          <p:cNvSpPr>
            <a:spLocks noGrp="1"/>
          </p:cNvSpPr>
          <p:nvPr>
            <p:ph type="body" sz="quarter" idx="13"/>
          </p:nvPr>
        </p:nvSpPr>
        <p:spPr/>
        <p:txBody>
          <a:bodyPr/>
          <a:lstStyle/>
          <a:p>
            <a:r>
              <a:rPr lang="es-MX"/>
              <a:t>Microarquitectura Lagarto I</a:t>
            </a:r>
            <a:endParaRPr lang="es-MX" dirty="0"/>
          </a:p>
        </p:txBody>
      </p:sp>
      <p:sp>
        <p:nvSpPr>
          <p:cNvPr id="10" name="Marcador de número de diapositiva 9"/>
          <p:cNvSpPr>
            <a:spLocks noGrp="1"/>
          </p:cNvSpPr>
          <p:nvPr>
            <p:ph type="sldNum" sz="quarter" idx="4"/>
          </p:nvPr>
        </p:nvSpPr>
        <p:spPr/>
        <p:txBody>
          <a:bodyPr/>
          <a:lstStyle/>
          <a:p>
            <a:fld id="{DAEF4D36-AE85-49C9-90DE-66D02B257272}" type="slidenum">
              <a:rPr lang="en-US" smtClean="0"/>
              <a:pPr/>
              <a:t>48</a:t>
            </a:fld>
            <a:endParaRPr lang="en-US"/>
          </a:p>
        </p:txBody>
      </p:sp>
      <p:sp>
        <p:nvSpPr>
          <p:cNvPr id="17" name="Rectángulo 16">
            <a:extLst>
              <a:ext uri="{FF2B5EF4-FFF2-40B4-BE49-F238E27FC236}">
                <a16:creationId xmlns:a16="http://schemas.microsoft.com/office/drawing/2014/main" id="{1AD3CC7F-BCB2-4A5B-B28F-80E5EC2D5C53}"/>
              </a:ext>
            </a:extLst>
          </p:cNvPr>
          <p:cNvSpPr/>
          <p:nvPr/>
        </p:nvSpPr>
        <p:spPr>
          <a:xfrm>
            <a:off x="1145222" y="7620476"/>
            <a:ext cx="7122981" cy="741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800" b="1" dirty="0">
                <a:solidFill>
                  <a:schemeClr val="tx1">
                    <a:lumMod val="85000"/>
                    <a:lumOff val="15000"/>
                  </a:schemeClr>
                </a:solidFill>
                <a:latin typeface="Helvetica Condensed" panose="020B0606020202030204" pitchFamily="34" charset="0"/>
              </a:rPr>
              <a:t>Fig. 12</a:t>
            </a:r>
            <a:r>
              <a:rPr lang="es-MX" sz="1800" dirty="0">
                <a:solidFill>
                  <a:schemeClr val="tx1">
                    <a:lumMod val="85000"/>
                    <a:lumOff val="15000"/>
                  </a:schemeClr>
                </a:solidFill>
                <a:latin typeface="Helvetica Condensed" panose="020B0606020202030204" pitchFamily="34" charset="0"/>
              </a:rPr>
              <a:t> </a:t>
            </a:r>
            <a:r>
              <a:rPr lang="es-MX" altLang="es-MX" sz="1800" dirty="0">
                <a:solidFill>
                  <a:schemeClr val="tx1"/>
                </a:solidFill>
                <a:latin typeface="Helvetica Condensed" panose="020B0606020202030204"/>
              </a:rPr>
              <a:t>Pequeño, de bajo consume de energía ,</a:t>
            </a:r>
          </a:p>
          <a:p>
            <a:pPr algn="ctr"/>
            <a:r>
              <a:rPr lang="es-MX" altLang="es-MX" sz="1800" dirty="0">
                <a:solidFill>
                  <a:schemeClr val="tx1"/>
                </a:solidFill>
                <a:latin typeface="Helvetica Condensed" panose="020B0606020202030204"/>
              </a:rPr>
              <a:t> (</a:t>
            </a:r>
            <a:r>
              <a:rPr lang="es-MX" altLang="es-MX" sz="1800" dirty="0" err="1">
                <a:solidFill>
                  <a:schemeClr val="tx1"/>
                </a:solidFill>
                <a:latin typeface="Helvetica Condensed" panose="020B0606020202030204"/>
              </a:rPr>
              <a:t>yet</a:t>
            </a:r>
            <a:r>
              <a:rPr lang="es-MX" altLang="es-MX" sz="1800" dirty="0">
                <a:solidFill>
                  <a:schemeClr val="tx1"/>
                </a:solidFill>
                <a:latin typeface="Helvetica Condensed" panose="020B0606020202030204"/>
              </a:rPr>
              <a:t> </a:t>
            </a:r>
            <a:r>
              <a:rPr lang="es-MX" altLang="es-MX" sz="1800" dirty="0" err="1">
                <a:solidFill>
                  <a:schemeClr val="tx1"/>
                </a:solidFill>
                <a:latin typeface="Helvetica Condensed" panose="020B0606020202030204"/>
              </a:rPr>
              <a:t>still</a:t>
            </a:r>
            <a:r>
              <a:rPr lang="es-MX" altLang="es-MX" sz="1800" dirty="0">
                <a:solidFill>
                  <a:schemeClr val="tx1"/>
                </a:solidFill>
                <a:latin typeface="Helvetica Condensed" panose="020B0606020202030204"/>
              </a:rPr>
              <a:t> 4-15% </a:t>
            </a:r>
            <a:r>
              <a:rPr lang="es-MX" altLang="es-MX" sz="1800" dirty="0" err="1">
                <a:solidFill>
                  <a:schemeClr val="tx1"/>
                </a:solidFill>
                <a:latin typeface="Helvetica Condensed" panose="020B0606020202030204"/>
              </a:rPr>
              <a:t>higher</a:t>
            </a:r>
            <a:r>
              <a:rPr lang="es-MX" altLang="es-MX" sz="1800" dirty="0">
                <a:solidFill>
                  <a:schemeClr val="tx1"/>
                </a:solidFill>
                <a:latin typeface="Helvetica Condensed" panose="020B0606020202030204"/>
              </a:rPr>
              <a:t> </a:t>
            </a:r>
            <a:r>
              <a:rPr lang="es-MX" altLang="es-MX" sz="1800" dirty="0" err="1">
                <a:solidFill>
                  <a:schemeClr val="tx1"/>
                </a:solidFill>
                <a:latin typeface="Helvetica Condensed" panose="020B0606020202030204"/>
              </a:rPr>
              <a:t>instructions</a:t>
            </a:r>
            <a:r>
              <a:rPr lang="es-MX" altLang="es-MX" sz="1800" dirty="0">
                <a:solidFill>
                  <a:schemeClr val="tx1"/>
                </a:solidFill>
                <a:latin typeface="Helvetica Condensed" panose="020B0606020202030204"/>
              </a:rPr>
              <a:t> per </a:t>
            </a:r>
            <a:r>
              <a:rPr lang="es-MX" altLang="es-MX" sz="1800" dirty="0" err="1">
                <a:solidFill>
                  <a:schemeClr val="tx1"/>
                </a:solidFill>
                <a:latin typeface="Helvetica Condensed" panose="020B0606020202030204"/>
              </a:rPr>
              <a:t>lock</a:t>
            </a:r>
            <a:r>
              <a:rPr lang="es-MX" altLang="es-MX" sz="1800" dirty="0">
                <a:solidFill>
                  <a:schemeClr val="tx1"/>
                </a:solidFill>
                <a:latin typeface="Helvetica Condensed" panose="020B0606020202030204"/>
              </a:rPr>
              <a:t>)</a:t>
            </a:r>
          </a:p>
        </p:txBody>
      </p:sp>
      <p:graphicFrame>
        <p:nvGraphicFramePr>
          <p:cNvPr id="9" name="Table 10">
            <a:extLst>
              <a:ext uri="{FF2B5EF4-FFF2-40B4-BE49-F238E27FC236}">
                <a16:creationId xmlns:a16="http://schemas.microsoft.com/office/drawing/2014/main" id="{CE401FFC-4B6B-4020-A239-03A78A99DBC3}"/>
              </a:ext>
            </a:extLst>
          </p:cNvPr>
          <p:cNvGraphicFramePr>
            <a:graphicFrameLocks noGrp="1"/>
          </p:cNvGraphicFramePr>
          <p:nvPr>
            <p:extLst>
              <p:ext uri="{D42A27DB-BD31-4B8C-83A1-F6EECF244321}">
                <p14:modId xmlns:p14="http://schemas.microsoft.com/office/powerpoint/2010/main" val="3569063499"/>
              </p:ext>
            </p:extLst>
          </p:nvPr>
        </p:nvGraphicFramePr>
        <p:xfrm>
          <a:off x="10241280" y="2560320"/>
          <a:ext cx="7014040" cy="5166360"/>
        </p:xfrm>
        <a:graphic>
          <a:graphicData uri="http://schemas.openxmlformats.org/drawingml/2006/table">
            <a:tbl>
              <a:tblPr firstRow="1" bandRow="1">
                <a:tableStyleId>{2D5ABB26-0587-4C30-8999-92F81FD0307C}</a:tableStyleId>
              </a:tblPr>
              <a:tblGrid>
                <a:gridCol w="7014040">
                  <a:extLst>
                    <a:ext uri="{9D8B030D-6E8A-4147-A177-3AD203B41FA5}">
                      <a16:colId xmlns:a16="http://schemas.microsoft.com/office/drawing/2014/main" val="248695306"/>
                    </a:ext>
                  </a:extLst>
                </a:gridCol>
              </a:tblGrid>
              <a:tr h="387413">
                <a:tc>
                  <a:txBody>
                    <a:bodyPr/>
                    <a:lstStyle/>
                    <a:p>
                      <a:r>
                        <a:rPr lang="es-MX" sz="2000" b="1" dirty="0">
                          <a:solidFill>
                            <a:sysClr val="windowText" lastClr="000000"/>
                          </a:solidFill>
                        </a:rPr>
                        <a:t>Microarquitectura del Bulldozer de 4</a:t>
                      </a:r>
                      <a:r>
                        <a:rPr lang="es-MX" sz="2000" b="1" baseline="30000" dirty="0">
                          <a:solidFill>
                            <a:sysClr val="windowText" lastClr="000000"/>
                          </a:solidFill>
                        </a:rPr>
                        <a:t>ta</a:t>
                      </a:r>
                      <a:r>
                        <a:rPr lang="es-MX" sz="2000" b="1" dirty="0">
                          <a:solidFill>
                            <a:sysClr val="windowText" lastClr="000000"/>
                          </a:solidFill>
                        </a:rPr>
                        <a:t> Gen</a:t>
                      </a:r>
                      <a:endParaRPr lang="es-MX" sz="2000" b="1" kern="1200" dirty="0">
                        <a:solidFill>
                          <a:sysClr val="windowText" lastClr="000000"/>
                        </a:solidFill>
                        <a:latin typeface="+mn-lt"/>
                        <a:ea typeface="+mn-ea"/>
                        <a:cs typeface="+mn-cs"/>
                      </a:endParaRPr>
                    </a:p>
                  </a:txBody>
                  <a:tcP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7165912"/>
                  </a:ext>
                </a:extLst>
              </a:tr>
              <a:tr h="4365851">
                <a:tc>
                  <a:txBody>
                    <a:bodyPr/>
                    <a:lstStyle/>
                    <a:p>
                      <a:r>
                        <a:rPr lang="es-MX" sz="2000" b="0" kern="1200" dirty="0">
                          <a:solidFill>
                            <a:sysClr val="windowText" lastClr="000000"/>
                          </a:solidFill>
                        </a:rPr>
                        <a:t>Características:</a:t>
                      </a:r>
                    </a:p>
                    <a:p>
                      <a:pPr marL="342900" indent="-342900">
                        <a:buClr>
                          <a:schemeClr val="accent1"/>
                        </a:buClr>
                        <a:buFont typeface="Wingdings" panose="05000000000000000000" pitchFamily="2" charset="2"/>
                        <a:buChar char="§"/>
                      </a:pPr>
                      <a:r>
                        <a:rPr lang="es-MX" sz="2000" b="0" kern="1200" dirty="0">
                          <a:solidFill>
                            <a:sysClr val="windowText" lastClr="000000"/>
                          </a:solidFill>
                        </a:rPr>
                        <a:t>Memorias cachés mejoradas</a:t>
                      </a:r>
                    </a:p>
                    <a:p>
                      <a:pPr marL="685800" lvl="1" indent="0">
                        <a:buClr>
                          <a:schemeClr val="accent1"/>
                        </a:buClr>
                        <a:buFont typeface="Wingdings" panose="05000000000000000000" pitchFamily="2" charset="2"/>
                        <a:buNone/>
                      </a:pPr>
                      <a:r>
                        <a:rPr lang="es-MX" sz="2000" b="0" kern="1200" dirty="0">
                          <a:solidFill>
                            <a:sysClr val="windowText" lastClr="000000"/>
                          </a:solidFill>
                        </a:rPr>
                        <a:t>Cachés de datos L1 más grandes, mejoras en el </a:t>
                      </a:r>
                      <a:r>
                        <a:rPr lang="es-MX" sz="2000" b="0" kern="1200" dirty="0" err="1">
                          <a:solidFill>
                            <a:sysClr val="windowText" lastClr="000000"/>
                          </a:solidFill>
                        </a:rPr>
                        <a:t>prefetch</a:t>
                      </a:r>
                      <a:r>
                        <a:rPr lang="es-MX" sz="2000" b="0" kern="1200" dirty="0">
                          <a:solidFill>
                            <a:sysClr val="windowText" lastClr="000000"/>
                          </a:solidFill>
                        </a:rPr>
                        <a:t> y baja latencia</a:t>
                      </a:r>
                    </a:p>
                    <a:p>
                      <a:pPr marL="685800" lvl="1" indent="0">
                        <a:buClr>
                          <a:schemeClr val="accent1"/>
                        </a:buClr>
                        <a:buFont typeface="Wingdings" panose="05000000000000000000" pitchFamily="2" charset="2"/>
                        <a:buNone/>
                      </a:pPr>
                      <a:endParaRPr lang="es-MX" sz="2000" b="0" kern="1200" dirty="0">
                        <a:solidFill>
                          <a:sysClr val="windowText" lastClr="000000"/>
                        </a:solidFill>
                      </a:endParaRPr>
                    </a:p>
                    <a:p>
                      <a:pPr marL="342900" indent="-342900">
                        <a:buClr>
                          <a:schemeClr val="accent1"/>
                        </a:buClr>
                        <a:buFont typeface="Wingdings" panose="05000000000000000000" pitchFamily="2" charset="2"/>
                        <a:buChar char="§"/>
                      </a:pPr>
                      <a:r>
                        <a:rPr lang="es-MX" sz="2000" b="0" kern="1200" dirty="0">
                          <a:solidFill>
                            <a:sysClr val="windowText" lastClr="000000"/>
                          </a:solidFill>
                        </a:rPr>
                        <a:t>Mejor predicción de saltos </a:t>
                      </a:r>
                    </a:p>
                    <a:p>
                      <a:pPr marL="685800" lvl="1" indent="0">
                        <a:buClr>
                          <a:schemeClr val="accent1"/>
                        </a:buClr>
                        <a:buFont typeface="Wingdings" panose="05000000000000000000" pitchFamily="2" charset="2"/>
                        <a:buNone/>
                      </a:pPr>
                      <a:r>
                        <a:rPr lang="es-MX" sz="2000" b="0" kern="1200" dirty="0">
                          <a:solidFill>
                            <a:sysClr val="windowText" lastClr="000000"/>
                          </a:solidFill>
                        </a:rPr>
                        <a:t>aumento del 50% del tamaño del </a:t>
                      </a:r>
                      <a:r>
                        <a:rPr lang="es-MX" sz="2000" b="0" kern="1200" dirty="0" err="1">
                          <a:solidFill>
                            <a:sysClr val="windowText" lastClr="000000"/>
                          </a:solidFill>
                        </a:rPr>
                        <a:t>branch</a:t>
                      </a:r>
                      <a:r>
                        <a:rPr lang="es-MX" sz="2000" b="0" kern="1200" dirty="0">
                          <a:solidFill>
                            <a:sysClr val="windowText" lastClr="000000"/>
                          </a:solidFill>
                        </a:rPr>
                        <a:t> target buffer 512 entradas→ 768 entradas </a:t>
                      </a:r>
                      <a:r>
                        <a:rPr lang="es-MX" sz="2000" b="0" kern="1200" dirty="0" err="1">
                          <a:solidFill>
                            <a:sysClr val="windowText" lastClr="000000"/>
                          </a:solidFill>
                        </a:rPr>
                        <a:t>flush</a:t>
                      </a:r>
                      <a:r>
                        <a:rPr lang="es-MX" sz="2000" b="0" kern="1200" dirty="0">
                          <a:solidFill>
                            <a:sysClr val="windowText" lastClr="000000"/>
                          </a:solidFill>
                        </a:rPr>
                        <a:t> acelerado en la unidad de punto flotante</a:t>
                      </a:r>
                    </a:p>
                    <a:p>
                      <a:pPr marL="685800" lvl="1" indent="0">
                        <a:buClr>
                          <a:schemeClr val="accent1"/>
                        </a:buClr>
                        <a:buFont typeface="Wingdings" panose="05000000000000000000" pitchFamily="2" charset="2"/>
                        <a:buNone/>
                      </a:pPr>
                      <a:endParaRPr lang="es-MX" sz="2000" b="0" kern="1200" dirty="0">
                        <a:solidFill>
                          <a:sysClr val="windowText" lastClr="000000"/>
                        </a:solidFill>
                      </a:endParaRPr>
                    </a:p>
                    <a:p>
                      <a:pPr marL="342900" indent="-342900">
                        <a:buClr>
                          <a:schemeClr val="accent1"/>
                        </a:buClr>
                        <a:buFont typeface="Wingdings" panose="05000000000000000000" pitchFamily="2" charset="2"/>
                        <a:buChar char="§"/>
                      </a:pPr>
                      <a:r>
                        <a:rPr lang="es-MX" sz="2000" b="0" kern="1200" dirty="0">
                          <a:solidFill>
                            <a:sysClr val="windowText" lastClr="000000"/>
                          </a:solidFill>
                        </a:rPr>
                        <a:t>Soporte de nuevas instrucciones </a:t>
                      </a:r>
                    </a:p>
                    <a:p>
                      <a:pPr marL="685800" lvl="1" indent="0">
                        <a:buClr>
                          <a:schemeClr val="accent1"/>
                        </a:buClr>
                        <a:buFont typeface="Arial" panose="020B0604020202020204" pitchFamily="34" charset="0"/>
                        <a:buNone/>
                      </a:pPr>
                      <a:r>
                        <a:rPr lang="es-MX" sz="2000" b="0" kern="1200" dirty="0">
                          <a:solidFill>
                            <a:sysClr val="windowText" lastClr="000000"/>
                          </a:solidFill>
                        </a:rPr>
                        <a:t>AVX2, MOVBE, SMEP, BMI1/2</a:t>
                      </a:r>
                    </a:p>
                    <a:p>
                      <a:pPr marL="685800" lvl="1" indent="0">
                        <a:buClr>
                          <a:schemeClr val="accent1"/>
                        </a:buClr>
                        <a:buFont typeface="Arial" panose="020B0604020202020204" pitchFamily="34" charset="0"/>
                        <a:buNone/>
                      </a:pPr>
                      <a:endParaRPr lang="es-MX" sz="2000" b="0" kern="1200" dirty="0">
                        <a:solidFill>
                          <a:sysClr val="windowText" lastClr="000000"/>
                        </a:solidFill>
                      </a:endParaRPr>
                    </a:p>
                    <a:p>
                      <a:pPr marL="342900" indent="-342900">
                        <a:buClr>
                          <a:schemeClr val="accent1"/>
                        </a:buClr>
                        <a:buFont typeface="Wingdings" panose="05000000000000000000" pitchFamily="2" charset="2"/>
                        <a:buChar char="§"/>
                      </a:pPr>
                      <a:r>
                        <a:rPr lang="es-MX" sz="2000" b="0" kern="1200" dirty="0">
                          <a:solidFill>
                            <a:sysClr val="windowText" lastClr="000000"/>
                          </a:solidFill>
                        </a:rPr>
                        <a:t>Soporte de nuevos modos de bajo consumo de energía</a:t>
                      </a:r>
                    </a:p>
                    <a:p>
                      <a:endParaRPr lang="en-US" b="0" dirty="0">
                        <a:solidFill>
                          <a:sysClr val="windowText" lastClr="000000"/>
                        </a:solidFill>
                      </a:endParaRPr>
                    </a:p>
                  </a:txBody>
                  <a:tcPr>
                    <a:lnL>
                      <a:noFill/>
                    </a:lnL>
                    <a:lnR>
                      <a:noFill/>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2391481"/>
                  </a:ext>
                </a:extLst>
              </a:tr>
            </a:tbl>
          </a:graphicData>
        </a:graphic>
      </p:graphicFrame>
      <p:sp>
        <p:nvSpPr>
          <p:cNvPr id="7" name="Título 2">
            <a:extLst>
              <a:ext uri="{FF2B5EF4-FFF2-40B4-BE49-F238E27FC236}">
                <a16:creationId xmlns:a16="http://schemas.microsoft.com/office/drawing/2014/main" id="{7DC85E8C-3B45-3937-83B1-6BE2DCD879CA}"/>
              </a:ext>
            </a:extLst>
          </p:cNvPr>
          <p:cNvSpPr>
            <a:spLocks noGrp="1"/>
          </p:cNvSpPr>
          <p:nvPr>
            <p:ph type="title"/>
          </p:nvPr>
        </p:nvSpPr>
        <p:spPr>
          <a:xfrm>
            <a:off x="484676" y="132353"/>
            <a:ext cx="12532823" cy="770016"/>
          </a:xfrm>
        </p:spPr>
        <p:txBody>
          <a:bodyPr/>
          <a:lstStyle/>
          <a:p>
            <a:r>
              <a:rPr lang="es-MX" dirty="0"/>
              <a:t>Procesadores para sistemas móviles</a:t>
            </a:r>
          </a:p>
        </p:txBody>
      </p:sp>
      <p:sp>
        <p:nvSpPr>
          <p:cNvPr id="8" name="Subtítulo 3">
            <a:extLst>
              <a:ext uri="{FF2B5EF4-FFF2-40B4-BE49-F238E27FC236}">
                <a16:creationId xmlns:a16="http://schemas.microsoft.com/office/drawing/2014/main" id="{4AF9FEF9-CF29-6164-578F-BB4728E8F196}"/>
              </a:ext>
            </a:extLst>
          </p:cNvPr>
          <p:cNvSpPr>
            <a:spLocks noGrp="1"/>
          </p:cNvSpPr>
          <p:nvPr>
            <p:ph type="subTitle" idx="1"/>
          </p:nvPr>
        </p:nvSpPr>
        <p:spPr>
          <a:xfrm>
            <a:off x="484675" y="921166"/>
            <a:ext cx="12532823" cy="445226"/>
          </a:xfrm>
        </p:spPr>
        <p:txBody>
          <a:bodyPr/>
          <a:lstStyle/>
          <a:p>
            <a:endParaRPr lang="es-MX" dirty="0"/>
          </a:p>
        </p:txBody>
      </p:sp>
    </p:spTree>
    <p:extLst>
      <p:ext uri="{BB962C8B-B14F-4D97-AF65-F5344CB8AC3E}">
        <p14:creationId xmlns:p14="http://schemas.microsoft.com/office/powerpoint/2010/main" val="19642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p:blipFill>
        <p:spPr bwMode="auto">
          <a:xfrm>
            <a:off x="484675" y="2074799"/>
            <a:ext cx="4467225" cy="3645595"/>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a:extLst>
              <a:ext uri="{FF2B5EF4-FFF2-40B4-BE49-F238E27FC236}">
                <a16:creationId xmlns:a16="http://schemas.microsoft.com/office/drawing/2014/main" id="{BD3D93F0-9CA3-158D-2481-36C361013F80}"/>
              </a:ext>
            </a:extLst>
          </p:cNvPr>
          <p:cNvSpPr>
            <a:spLocks noGrp="1"/>
          </p:cNvSpPr>
          <p:nvPr>
            <p:ph type="body" sz="quarter" idx="13"/>
          </p:nvPr>
        </p:nvSpPr>
        <p:spPr/>
        <p:txBody>
          <a:bodyPr/>
          <a:lstStyle/>
          <a:p>
            <a:r>
              <a:rPr lang="es-MX" dirty="0"/>
              <a:t>Microarquitectura Lagarto I</a:t>
            </a:r>
          </a:p>
        </p:txBody>
      </p:sp>
      <p:sp>
        <p:nvSpPr>
          <p:cNvPr id="9" name="Marcador de número de diapositiva 8"/>
          <p:cNvSpPr>
            <a:spLocks noGrp="1"/>
          </p:cNvSpPr>
          <p:nvPr>
            <p:ph type="sldNum" sz="quarter" idx="4"/>
          </p:nvPr>
        </p:nvSpPr>
        <p:spPr/>
        <p:txBody>
          <a:bodyPr/>
          <a:lstStyle/>
          <a:p>
            <a:fld id="{DAEF4D36-AE85-49C9-90DE-66D02B257272}" type="slidenum">
              <a:rPr lang="en-US" smtClean="0"/>
              <a:pPr/>
              <a:t>49</a:t>
            </a:fld>
            <a:endParaRPr lang="en-US"/>
          </a:p>
        </p:txBody>
      </p:sp>
      <p:pic>
        <p:nvPicPr>
          <p:cNvPr id="30" name="Picture 2" descr="Resultado de imagen para nvidia tegra 4 die"/>
          <p:cNvPicPr>
            <a:picLocks noGrp="1" noChangeAspect="1" noChangeArrowheads="1"/>
          </p:cNvPicPr>
          <p:nvPr>
            <p:ph type="chart" sz="quarter" idx="4294967295"/>
          </p:nvPr>
        </p:nvPicPr>
        <p:blipFill rotWithShape="1">
          <a:blip r:embed="rId3">
            <a:extLst>
              <a:ext uri="{28A0092B-C50C-407E-A947-70E740481C1C}">
                <a14:useLocalDpi xmlns:a14="http://schemas.microsoft.com/office/drawing/2010/main" val="0"/>
              </a:ext>
            </a:extLst>
          </a:blip>
          <a:srcRect l="1" r="29482"/>
          <a:stretch/>
        </p:blipFill>
        <p:spPr bwMode="auto">
          <a:xfrm>
            <a:off x="12787616" y="2086569"/>
            <a:ext cx="3774858" cy="36455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Table 10">
            <a:extLst>
              <a:ext uri="{FF2B5EF4-FFF2-40B4-BE49-F238E27FC236}">
                <a16:creationId xmlns:a16="http://schemas.microsoft.com/office/drawing/2014/main" id="{A8BEEAF1-CD23-4021-BF76-246D94023A6B}"/>
              </a:ext>
            </a:extLst>
          </p:cNvPr>
          <p:cNvGraphicFramePr>
            <a:graphicFrameLocks noGrp="1"/>
          </p:cNvGraphicFramePr>
          <p:nvPr>
            <p:extLst>
              <p:ext uri="{D42A27DB-BD31-4B8C-83A1-F6EECF244321}">
                <p14:modId xmlns:p14="http://schemas.microsoft.com/office/powerpoint/2010/main" val="3015587976"/>
              </p:ext>
            </p:extLst>
          </p:nvPr>
        </p:nvGraphicFramePr>
        <p:xfrm>
          <a:off x="589954" y="6033967"/>
          <a:ext cx="3163022" cy="3130137"/>
        </p:xfrm>
        <a:graphic>
          <a:graphicData uri="http://schemas.openxmlformats.org/drawingml/2006/table">
            <a:tbl>
              <a:tblPr firstRow="1" bandRow="1">
                <a:tableStyleId>{2D5ABB26-0587-4C30-8999-92F81FD0307C}</a:tableStyleId>
              </a:tblPr>
              <a:tblGrid>
                <a:gridCol w="3163022">
                  <a:extLst>
                    <a:ext uri="{9D8B030D-6E8A-4147-A177-3AD203B41FA5}">
                      <a16:colId xmlns:a16="http://schemas.microsoft.com/office/drawing/2014/main" val="248695306"/>
                    </a:ext>
                  </a:extLst>
                </a:gridCol>
              </a:tblGrid>
              <a:tr h="220960">
                <a:tc>
                  <a:txBody>
                    <a:bodyPr/>
                    <a:lstStyle/>
                    <a:p>
                      <a:pPr marL="137160" marR="0" lvl="0" indent="-137160" algn="l" defTabSz="1371600" rtl="0" eaLnBrk="1" fontAlgn="auto" latinLnBrk="0" hangingPunct="1">
                        <a:lnSpc>
                          <a:spcPct val="90000"/>
                        </a:lnSpc>
                        <a:spcBef>
                          <a:spcPts val="1800"/>
                        </a:spcBef>
                        <a:spcAft>
                          <a:spcPts val="300"/>
                        </a:spcAft>
                        <a:buClr>
                          <a:srgbClr val="E48312"/>
                        </a:buClr>
                        <a:buSzPct val="100000"/>
                        <a:buFont typeface="Calibri" panose="020F0502020204030204" pitchFamily="34" charset="0"/>
                        <a:buChar char=" "/>
                        <a:tabLst/>
                        <a:defRPr/>
                      </a:pPr>
                      <a:r>
                        <a:rPr kumimoji="0" lang="es-MX" sz="2000" b="0" i="0" u="none" strike="noStrike" kern="1200" cap="none" spc="0" normalizeH="0" baseline="0" noProof="0" dirty="0" err="1">
                          <a:ln>
                            <a:noFill/>
                          </a:ln>
                          <a:solidFill>
                            <a:srgbClr val="000000">
                              <a:lumMod val="75000"/>
                              <a:lumOff val="25000"/>
                            </a:srgbClr>
                          </a:solidFill>
                          <a:effectLst/>
                          <a:uLnTx/>
                          <a:uFillTx/>
                          <a:latin typeface="+mn-lt"/>
                          <a:ea typeface="+mn-ea"/>
                          <a:cs typeface="+mn-cs"/>
                        </a:rPr>
                        <a:t>Arm-based</a:t>
                      </a:r>
                      <a:r>
                        <a:rPr kumimoji="0" lang="es-MX" sz="2000" b="0" i="0" u="none" strike="noStrike" kern="1200" cap="none" spc="0" normalizeH="0" baseline="0" noProof="0" dirty="0">
                          <a:ln>
                            <a:noFill/>
                          </a:ln>
                          <a:solidFill>
                            <a:srgbClr val="000000">
                              <a:lumMod val="75000"/>
                              <a:lumOff val="25000"/>
                            </a:srgbClr>
                          </a:solidFill>
                          <a:effectLst/>
                          <a:uLnTx/>
                          <a:uFillTx/>
                          <a:latin typeface="+mn-lt"/>
                          <a:ea typeface="+mn-ea"/>
                          <a:cs typeface="+mn-cs"/>
                        </a:rPr>
                        <a:t> </a:t>
                      </a:r>
                      <a:r>
                        <a:rPr kumimoji="0" lang="es-MX" sz="2000" b="0" i="0" u="none" strike="noStrike" kern="1200" cap="none" spc="0" normalizeH="0" baseline="0" noProof="0" dirty="0" err="1">
                          <a:ln>
                            <a:noFill/>
                          </a:ln>
                          <a:solidFill>
                            <a:srgbClr val="000000">
                              <a:lumMod val="75000"/>
                              <a:lumOff val="25000"/>
                            </a:srgbClr>
                          </a:solidFill>
                          <a:effectLst/>
                          <a:uLnTx/>
                          <a:uFillTx/>
                          <a:latin typeface="+mn-lt"/>
                          <a:ea typeface="+mn-ea"/>
                          <a:cs typeface="+mn-cs"/>
                        </a:rPr>
                        <a:t>CoWoS</a:t>
                      </a:r>
                      <a:r>
                        <a:rPr kumimoji="0" lang="es-MX" sz="2000" b="0" i="0" u="none" strike="noStrike" kern="1200" cap="none" spc="0" normalizeH="0" baseline="0" noProof="0" dirty="0">
                          <a:ln>
                            <a:noFill/>
                          </a:ln>
                          <a:solidFill>
                            <a:srgbClr val="000000">
                              <a:lumMod val="75000"/>
                              <a:lumOff val="25000"/>
                            </a:srgbClr>
                          </a:solidFill>
                          <a:effectLst/>
                          <a:uLnTx/>
                          <a:uFillTx/>
                          <a:latin typeface="+mn-lt"/>
                          <a:ea typeface="+mn-ea"/>
                          <a:cs typeface="+mn-cs"/>
                        </a:rPr>
                        <a:t> (2019)</a:t>
                      </a:r>
                    </a:p>
                  </a:txBody>
                  <a:tcP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7165912"/>
                  </a:ext>
                </a:extLst>
              </a:tr>
              <a:tr h="2490057">
                <a:tc>
                  <a:txBody>
                    <a:bodyPr/>
                    <a:lstStyle/>
                    <a:p>
                      <a:pPr marL="285750" marR="0" lvl="0" indent="-285750" algn="l" defTabSz="1371600" rtl="0" eaLnBrk="1" fontAlgn="auto" latinLnBrk="0" hangingPunct="1">
                        <a:lnSpc>
                          <a:spcPct val="150000"/>
                        </a:lnSpc>
                        <a:spcBef>
                          <a:spcPts val="0"/>
                        </a:spcBef>
                        <a:spcAft>
                          <a:spcPts val="300"/>
                        </a:spcAft>
                        <a:buClr>
                          <a:srgbClr val="E48312"/>
                        </a:buClr>
                        <a:buSzPct val="100000"/>
                        <a:buFont typeface="Wingdings" panose="05000000000000000000" pitchFamily="2" charset="2"/>
                        <a:buChar char="§"/>
                        <a:tabLst/>
                        <a:defRPr/>
                      </a:pPr>
                      <a:r>
                        <a:rPr kumimoji="0" lang="es-MX" sz="1600" b="0" i="0" u="none" strike="noStrike" kern="1200" cap="none" spc="0" normalizeH="0" baseline="0" noProof="0" dirty="0">
                          <a:ln>
                            <a:noFill/>
                          </a:ln>
                          <a:solidFill>
                            <a:srgbClr val="000000">
                              <a:lumMod val="75000"/>
                              <a:lumOff val="25000"/>
                            </a:srgbClr>
                          </a:solidFill>
                          <a:effectLst/>
                          <a:uLnTx/>
                          <a:uFillTx/>
                          <a:latin typeface="+mj-lt"/>
                          <a:ea typeface="+mn-ea"/>
                          <a:cs typeface="+mn-cs"/>
                        </a:rPr>
                        <a:t>4 </a:t>
                      </a:r>
                      <a:r>
                        <a:rPr kumimoji="0" lang="es-MX" sz="1600" b="0" i="0" u="none" strike="noStrike" kern="1200" cap="none" spc="0" normalizeH="0" baseline="0" noProof="0" dirty="0" err="1">
                          <a:ln>
                            <a:noFill/>
                          </a:ln>
                          <a:solidFill>
                            <a:srgbClr val="000000">
                              <a:lumMod val="75000"/>
                              <a:lumOff val="25000"/>
                            </a:srgbClr>
                          </a:solidFill>
                          <a:effectLst/>
                          <a:uLnTx/>
                          <a:uFillTx/>
                          <a:latin typeface="+mj-lt"/>
                          <a:ea typeface="+mn-ea"/>
                          <a:cs typeface="+mn-cs"/>
                        </a:rPr>
                        <a:t>Cores</a:t>
                      </a:r>
                      <a:r>
                        <a:rPr kumimoji="0" lang="es-MX" sz="1600" b="0" i="0" u="none" strike="noStrike" kern="1200" cap="none" spc="0" normalizeH="0" baseline="0" noProof="0" dirty="0">
                          <a:ln>
                            <a:noFill/>
                          </a:ln>
                          <a:solidFill>
                            <a:srgbClr val="000000">
                              <a:lumMod val="75000"/>
                              <a:lumOff val="25000"/>
                            </a:srgbClr>
                          </a:solidFill>
                          <a:effectLst/>
                          <a:uLnTx/>
                          <a:uFillTx/>
                          <a:latin typeface="+mj-lt"/>
                          <a:ea typeface="+mn-ea"/>
                          <a:cs typeface="+mn-cs"/>
                        </a:rPr>
                        <a:t> </a:t>
                      </a:r>
                      <a:r>
                        <a:rPr kumimoji="0" lang="en-US" sz="1600" b="0" i="0" u="none" strike="noStrike" kern="1200" cap="none" spc="0" normalizeH="0" baseline="0" noProof="0" dirty="0">
                          <a:ln>
                            <a:noFill/>
                          </a:ln>
                          <a:solidFill>
                            <a:srgbClr val="000000">
                              <a:lumMod val="75000"/>
                              <a:lumOff val="25000"/>
                            </a:srgbClr>
                          </a:solidFill>
                          <a:effectLst/>
                          <a:uLnTx/>
                          <a:uFillTx/>
                          <a:latin typeface="+mj-lt"/>
                          <a:ea typeface="+mn-ea"/>
                          <a:cs typeface="+mn-cs"/>
                        </a:rPr>
                        <a:t>Cortex-A72 </a:t>
                      </a:r>
                    </a:p>
                    <a:p>
                      <a:pPr marL="285750" marR="0" lvl="0" indent="-285750" algn="l" defTabSz="1371600" rtl="0" eaLnBrk="1" fontAlgn="auto" latinLnBrk="0" hangingPunct="1">
                        <a:lnSpc>
                          <a:spcPct val="150000"/>
                        </a:lnSpc>
                        <a:spcBef>
                          <a:spcPts val="0"/>
                        </a:spcBef>
                        <a:spcAft>
                          <a:spcPts val="300"/>
                        </a:spcAft>
                        <a:buClr>
                          <a:srgbClr val="E48312"/>
                        </a:buClr>
                        <a:buSzPct val="100000"/>
                        <a:buFont typeface="Wingdings" panose="05000000000000000000" pitchFamily="2" charset="2"/>
                        <a:buChar char="§"/>
                        <a:tabLst/>
                        <a:defRPr/>
                      </a:pPr>
                      <a:r>
                        <a:rPr kumimoji="0" lang="en-US" sz="1600" b="0" i="0" u="none" strike="noStrike" kern="1200" cap="none" spc="0" normalizeH="0" baseline="0" noProof="0" dirty="0" err="1">
                          <a:ln>
                            <a:noFill/>
                          </a:ln>
                          <a:solidFill>
                            <a:srgbClr val="000000">
                              <a:lumMod val="75000"/>
                              <a:lumOff val="25000"/>
                            </a:srgbClr>
                          </a:solidFill>
                          <a:effectLst/>
                          <a:uLnTx/>
                          <a:uFillTx/>
                          <a:latin typeface="+mj-lt"/>
                          <a:ea typeface="+mn-ea"/>
                          <a:cs typeface="+mn-cs"/>
                        </a:rPr>
                        <a:t>Tecnología</a:t>
                      </a:r>
                      <a:r>
                        <a:rPr kumimoji="0" lang="en-US" sz="1600" b="0" i="0" u="none" strike="noStrike" kern="1200" cap="none" spc="0" normalizeH="0" baseline="0" noProof="0" dirty="0">
                          <a:ln>
                            <a:noFill/>
                          </a:ln>
                          <a:solidFill>
                            <a:srgbClr val="000000">
                              <a:lumMod val="75000"/>
                              <a:lumOff val="25000"/>
                            </a:srgbClr>
                          </a:solidFill>
                          <a:effectLst/>
                          <a:uLnTx/>
                          <a:uFillTx/>
                          <a:latin typeface="+mj-lt"/>
                          <a:ea typeface="+mn-ea"/>
                          <a:cs typeface="+mn-cs"/>
                        </a:rPr>
                        <a:t> de 7nm</a:t>
                      </a:r>
                    </a:p>
                    <a:p>
                      <a:pPr marL="285750" marR="0" lvl="0" indent="-285750" algn="l" defTabSz="1371600" rtl="0" eaLnBrk="1" fontAlgn="auto" latinLnBrk="0" hangingPunct="1">
                        <a:lnSpc>
                          <a:spcPct val="150000"/>
                        </a:lnSpc>
                        <a:spcBef>
                          <a:spcPts val="0"/>
                        </a:spcBef>
                        <a:spcAft>
                          <a:spcPts val="300"/>
                        </a:spcAft>
                        <a:buClr>
                          <a:srgbClr val="E48312"/>
                        </a:buClr>
                        <a:buSzPct val="100000"/>
                        <a:buFont typeface="Wingdings" panose="05000000000000000000" pitchFamily="2" charset="2"/>
                        <a:buChar char="§"/>
                        <a:tabLst/>
                        <a:defRPr/>
                      </a:pPr>
                      <a:r>
                        <a:rPr kumimoji="0" lang="es-MX" sz="1600" b="0" i="0" u="none" strike="noStrike" kern="1200" cap="none" spc="0" normalizeH="0" baseline="0" noProof="0" dirty="0">
                          <a:ln>
                            <a:noFill/>
                          </a:ln>
                          <a:solidFill>
                            <a:srgbClr val="000000">
                              <a:lumMod val="75000"/>
                              <a:lumOff val="25000"/>
                            </a:srgbClr>
                          </a:solidFill>
                          <a:effectLst/>
                          <a:uLnTx/>
                          <a:uFillTx/>
                          <a:latin typeface="+mj-lt"/>
                          <a:ea typeface="+mn-ea"/>
                          <a:cs typeface="+mn-cs"/>
                        </a:rPr>
                        <a:t>L2 2MB, L3 6MB</a:t>
                      </a:r>
                    </a:p>
                    <a:p>
                      <a:pPr marL="285750" marR="0" lvl="0" indent="-285750" algn="l" defTabSz="1371600" rtl="0" eaLnBrk="1" fontAlgn="auto" latinLnBrk="0" hangingPunct="1">
                        <a:lnSpc>
                          <a:spcPct val="150000"/>
                        </a:lnSpc>
                        <a:spcBef>
                          <a:spcPts val="0"/>
                        </a:spcBef>
                        <a:spcAft>
                          <a:spcPts val="300"/>
                        </a:spcAft>
                        <a:buClr>
                          <a:srgbClr val="E48312"/>
                        </a:buClr>
                        <a:buSzPct val="100000"/>
                        <a:buFont typeface="Wingdings" panose="05000000000000000000" pitchFamily="2" charset="2"/>
                        <a:buChar char="§"/>
                        <a:tabLst/>
                        <a:defRPr/>
                      </a:pPr>
                      <a:r>
                        <a:rPr kumimoji="0" lang="es-MX" sz="1600" b="0" i="0" u="none" strike="noStrike" kern="1200" cap="none" spc="0" normalizeH="0" baseline="0" noProof="0" dirty="0" err="1">
                          <a:ln>
                            <a:noFill/>
                          </a:ln>
                          <a:solidFill>
                            <a:srgbClr val="000000">
                              <a:lumMod val="75000"/>
                              <a:lumOff val="25000"/>
                            </a:srgbClr>
                          </a:solidFill>
                          <a:effectLst/>
                          <a:uLnTx/>
                          <a:uFillTx/>
                          <a:latin typeface="+mj-lt"/>
                          <a:ea typeface="+mn-ea"/>
                          <a:cs typeface="+mn-cs"/>
                        </a:rPr>
                        <a:t>Fmax</a:t>
                      </a:r>
                      <a:r>
                        <a:rPr kumimoji="0" lang="es-MX" sz="1600" b="0" i="0" u="none" strike="noStrike" kern="1200" cap="none" spc="0" normalizeH="0" baseline="0" noProof="0" dirty="0">
                          <a:ln>
                            <a:noFill/>
                          </a:ln>
                          <a:solidFill>
                            <a:srgbClr val="000000">
                              <a:lumMod val="75000"/>
                              <a:lumOff val="25000"/>
                            </a:srgbClr>
                          </a:solidFill>
                          <a:effectLst/>
                          <a:uLnTx/>
                          <a:uFillTx/>
                          <a:latin typeface="+mj-lt"/>
                          <a:ea typeface="+mn-ea"/>
                          <a:cs typeface="+mn-cs"/>
                        </a:rPr>
                        <a:t>. 4 GHz</a:t>
                      </a:r>
                    </a:p>
                    <a:p>
                      <a:endParaRPr lang="en-US" b="0" dirty="0">
                        <a:solidFill>
                          <a:sysClr val="windowText" lastClr="000000"/>
                        </a:solidFill>
                      </a:endParaRPr>
                    </a:p>
                  </a:txBody>
                  <a:tcPr>
                    <a:lnL>
                      <a:noFill/>
                    </a:lnL>
                    <a:lnR>
                      <a:noFill/>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2391481"/>
                  </a:ext>
                </a:extLst>
              </a:tr>
            </a:tbl>
          </a:graphicData>
        </a:graphic>
      </p:graphicFrame>
      <p:graphicFrame>
        <p:nvGraphicFramePr>
          <p:cNvPr id="29" name="Table 10">
            <a:extLst>
              <a:ext uri="{FF2B5EF4-FFF2-40B4-BE49-F238E27FC236}">
                <a16:creationId xmlns:a16="http://schemas.microsoft.com/office/drawing/2014/main" id="{DD7D63EF-16C3-45E3-B356-F0F5BD3088DE}"/>
              </a:ext>
            </a:extLst>
          </p:cNvPr>
          <p:cNvGraphicFramePr>
            <a:graphicFrameLocks noGrp="1"/>
          </p:cNvGraphicFramePr>
          <p:nvPr>
            <p:extLst>
              <p:ext uri="{D42A27DB-BD31-4B8C-83A1-F6EECF244321}">
                <p14:modId xmlns:p14="http://schemas.microsoft.com/office/powerpoint/2010/main" val="402485344"/>
              </p:ext>
            </p:extLst>
          </p:nvPr>
        </p:nvGraphicFramePr>
        <p:xfrm>
          <a:off x="12649888" y="6277807"/>
          <a:ext cx="4050314" cy="2886297"/>
        </p:xfrm>
        <a:graphic>
          <a:graphicData uri="http://schemas.openxmlformats.org/drawingml/2006/table">
            <a:tbl>
              <a:tblPr firstRow="1" bandRow="1">
                <a:tableStyleId>{2D5ABB26-0587-4C30-8999-92F81FD0307C}</a:tableStyleId>
              </a:tblPr>
              <a:tblGrid>
                <a:gridCol w="4050314">
                  <a:extLst>
                    <a:ext uri="{9D8B030D-6E8A-4147-A177-3AD203B41FA5}">
                      <a16:colId xmlns:a16="http://schemas.microsoft.com/office/drawing/2014/main" val="248695306"/>
                    </a:ext>
                  </a:extLst>
                </a:gridCol>
              </a:tblGrid>
              <a:tr h="273044">
                <a:tc>
                  <a:txBody>
                    <a:bodyPr/>
                    <a:lstStyle/>
                    <a:p>
                      <a:r>
                        <a:rPr lang="es-MX" sz="2000" dirty="0"/>
                        <a:t>NVIDIA </a:t>
                      </a:r>
                      <a:r>
                        <a:rPr lang="es-MX" sz="2000" dirty="0" err="1"/>
                        <a:t>Tegra</a:t>
                      </a:r>
                      <a:r>
                        <a:rPr lang="es-MX" sz="2000" dirty="0"/>
                        <a:t> 4 (2013)</a:t>
                      </a:r>
                      <a:endParaRPr lang="es-MX" sz="2000" noProof="0" dirty="0"/>
                    </a:p>
                  </a:txBody>
                  <a:tcP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7165912"/>
                  </a:ext>
                </a:extLst>
              </a:tr>
              <a:tr h="2490057">
                <a:tc>
                  <a:txBody>
                    <a:bodyPr/>
                    <a:lstStyle/>
                    <a:p>
                      <a:pPr marL="285750" marR="0" lvl="0" indent="-285750" algn="l" defTabSz="1371600" rtl="0" eaLnBrk="1" fontAlgn="auto" latinLnBrk="0" hangingPunct="1">
                        <a:lnSpc>
                          <a:spcPct val="100000"/>
                        </a:lnSpc>
                        <a:spcBef>
                          <a:spcPts val="0"/>
                        </a:spcBef>
                        <a:spcAft>
                          <a:spcPts val="300"/>
                        </a:spcAft>
                        <a:buClr>
                          <a:srgbClr val="E48312"/>
                        </a:buClr>
                        <a:buSzPct val="100000"/>
                        <a:buFont typeface="Wingdings" panose="05000000000000000000" pitchFamily="2" charset="2"/>
                        <a:buChar char="§"/>
                        <a:tabLst/>
                        <a:defRPr/>
                      </a:pPr>
                      <a:r>
                        <a:rPr kumimoji="0" lang="es-MX" sz="1600" b="0" i="0" u="none" strike="noStrike" kern="1200" cap="none" spc="0" normalizeH="0" baseline="0" noProof="0" dirty="0" err="1">
                          <a:ln>
                            <a:noFill/>
                          </a:ln>
                          <a:solidFill>
                            <a:srgbClr val="000000">
                              <a:lumMod val="75000"/>
                              <a:lumOff val="25000"/>
                            </a:srgbClr>
                          </a:solidFill>
                          <a:effectLst/>
                          <a:uLnTx/>
                          <a:uFillTx/>
                          <a:latin typeface="Calibri Light" panose="020F0302020204030204"/>
                          <a:ea typeface="+mn-ea"/>
                          <a:cs typeface="+mn-cs"/>
                        </a:rPr>
                        <a:t>Cortex</a:t>
                      </a:r>
                      <a:r>
                        <a:rPr kumimoji="0" lang="es-MX" sz="1600" b="0" i="0" u="none" strike="noStrike" kern="1200" cap="none" spc="0" normalizeH="0" baseline="0" noProof="0" dirty="0">
                          <a:ln>
                            <a:noFill/>
                          </a:ln>
                          <a:solidFill>
                            <a:srgbClr val="000000">
                              <a:lumMod val="75000"/>
                              <a:lumOff val="25000"/>
                            </a:srgbClr>
                          </a:solidFill>
                          <a:effectLst/>
                          <a:uLnTx/>
                          <a:uFillTx/>
                          <a:latin typeface="Calibri Light" panose="020F0302020204030204"/>
                          <a:ea typeface="+mn-ea"/>
                          <a:cs typeface="+mn-cs"/>
                        </a:rPr>
                        <a:t> A-15 predicción crítica para ejecución fuera de orden</a:t>
                      </a:r>
                    </a:p>
                    <a:p>
                      <a:pPr marL="285750" marR="0" lvl="0" indent="-285750" algn="l" defTabSz="1371600" rtl="0" eaLnBrk="1" fontAlgn="auto" latinLnBrk="0" hangingPunct="1">
                        <a:lnSpc>
                          <a:spcPct val="100000"/>
                        </a:lnSpc>
                        <a:spcBef>
                          <a:spcPts val="0"/>
                        </a:spcBef>
                        <a:spcAft>
                          <a:spcPts val="300"/>
                        </a:spcAft>
                        <a:buClr>
                          <a:srgbClr val="E48312"/>
                        </a:buClr>
                        <a:buSzPct val="100000"/>
                        <a:buFont typeface="Wingdings" panose="05000000000000000000" pitchFamily="2" charset="2"/>
                        <a:buChar char="§"/>
                        <a:tabLst/>
                        <a:defRPr/>
                      </a:pPr>
                      <a:r>
                        <a:rPr kumimoji="0" lang="es-MX" sz="1600" b="0" i="0" u="none" strike="noStrike" kern="1200" cap="none" spc="0" normalizeH="0" baseline="0" noProof="0" dirty="0">
                          <a:ln>
                            <a:noFill/>
                          </a:ln>
                          <a:solidFill>
                            <a:srgbClr val="000000">
                              <a:lumMod val="75000"/>
                              <a:lumOff val="25000"/>
                            </a:srgbClr>
                          </a:solidFill>
                          <a:effectLst/>
                          <a:uLnTx/>
                          <a:uFillTx/>
                          <a:latin typeface="Calibri Light" panose="020F0302020204030204"/>
                          <a:ea typeface="+mn-ea"/>
                          <a:cs typeface="+mn-cs"/>
                        </a:rPr>
                        <a:t>Predictor bimodal para reducir penalizaciones por ejecución fuera de orden</a:t>
                      </a:r>
                    </a:p>
                    <a:p>
                      <a:pPr marL="285750" marR="0" lvl="0" indent="-285750" algn="l" defTabSz="1371600" rtl="0" eaLnBrk="1" fontAlgn="auto" latinLnBrk="0" hangingPunct="1">
                        <a:lnSpc>
                          <a:spcPct val="100000"/>
                        </a:lnSpc>
                        <a:spcBef>
                          <a:spcPts val="0"/>
                        </a:spcBef>
                        <a:spcAft>
                          <a:spcPts val="300"/>
                        </a:spcAft>
                        <a:buClr>
                          <a:srgbClr val="E48312"/>
                        </a:buClr>
                        <a:buSzPct val="100000"/>
                        <a:buFont typeface="Wingdings" panose="05000000000000000000" pitchFamily="2" charset="2"/>
                        <a:buChar char="§"/>
                        <a:tabLst/>
                        <a:defRPr/>
                      </a:pPr>
                      <a:r>
                        <a:rPr kumimoji="0" lang="es-MX" sz="1600" b="0" i="0" u="none" strike="noStrike" kern="1200" cap="none" spc="0" normalizeH="0" baseline="0" noProof="0" dirty="0">
                          <a:ln>
                            <a:noFill/>
                          </a:ln>
                          <a:solidFill>
                            <a:srgbClr val="000000">
                              <a:lumMod val="75000"/>
                              <a:lumOff val="25000"/>
                            </a:srgbClr>
                          </a:solidFill>
                          <a:effectLst/>
                          <a:uLnTx/>
                          <a:uFillTx/>
                          <a:latin typeface="Calibri Light" panose="020F0302020204030204"/>
                          <a:ea typeface="+mn-ea"/>
                          <a:cs typeface="+mn-cs"/>
                        </a:rPr>
                        <a:t>Cortex-A9 tiene un tamaño mayor  para almacenar el historial de saltos y equipararse con el a-15</a:t>
                      </a:r>
                    </a:p>
                  </a:txBody>
                  <a:tcPr>
                    <a:lnL>
                      <a:noFill/>
                    </a:lnL>
                    <a:lnR>
                      <a:noFill/>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2391481"/>
                  </a:ext>
                </a:extLst>
              </a:tr>
            </a:tbl>
          </a:graphicData>
        </a:graphic>
      </p:graphicFrame>
      <p:graphicFrame>
        <p:nvGraphicFramePr>
          <p:cNvPr id="31" name="Table 10">
            <a:extLst>
              <a:ext uri="{FF2B5EF4-FFF2-40B4-BE49-F238E27FC236}">
                <a16:creationId xmlns:a16="http://schemas.microsoft.com/office/drawing/2014/main" id="{6E6538F9-2A61-4732-B838-B0BFA879B8F4}"/>
              </a:ext>
            </a:extLst>
          </p:cNvPr>
          <p:cNvGraphicFramePr>
            <a:graphicFrameLocks noGrp="1"/>
          </p:cNvGraphicFramePr>
          <p:nvPr>
            <p:extLst>
              <p:ext uri="{D42A27DB-BD31-4B8C-83A1-F6EECF244321}">
                <p14:modId xmlns:p14="http://schemas.microsoft.com/office/powerpoint/2010/main" val="383307562"/>
              </p:ext>
            </p:extLst>
          </p:nvPr>
        </p:nvGraphicFramePr>
        <p:xfrm>
          <a:off x="6331052" y="6277807"/>
          <a:ext cx="4050314" cy="3137916"/>
        </p:xfrm>
        <a:graphic>
          <a:graphicData uri="http://schemas.openxmlformats.org/drawingml/2006/table">
            <a:tbl>
              <a:tblPr firstRow="1" bandRow="1">
                <a:tableStyleId>{2D5ABB26-0587-4C30-8999-92F81FD0307C}</a:tableStyleId>
              </a:tblPr>
              <a:tblGrid>
                <a:gridCol w="4050314">
                  <a:extLst>
                    <a:ext uri="{9D8B030D-6E8A-4147-A177-3AD203B41FA5}">
                      <a16:colId xmlns:a16="http://schemas.microsoft.com/office/drawing/2014/main" val="248695306"/>
                    </a:ext>
                  </a:extLst>
                </a:gridCol>
              </a:tblGrid>
              <a:tr h="220960">
                <a:tc>
                  <a:txBody>
                    <a:bodyPr/>
                    <a:lstStyle/>
                    <a:p>
                      <a:r>
                        <a:rPr lang="es-MX" sz="2000" noProof="0" dirty="0"/>
                        <a:t>AMD Ryzen Zen2 (2019)</a:t>
                      </a:r>
                    </a:p>
                  </a:txBody>
                  <a:tcP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7165912"/>
                  </a:ext>
                </a:extLst>
              </a:tr>
              <a:tr h="2490057">
                <a:tc>
                  <a:txBody>
                    <a:bodyPr/>
                    <a:lstStyle/>
                    <a:p>
                      <a:pPr marL="285750" marR="0" lvl="0" indent="-285750" algn="l" defTabSz="1371600" rtl="0" eaLnBrk="1" fontAlgn="auto" latinLnBrk="0" hangingPunct="1">
                        <a:lnSpc>
                          <a:spcPct val="120000"/>
                        </a:lnSpc>
                        <a:spcBef>
                          <a:spcPts val="0"/>
                        </a:spcBef>
                        <a:spcAft>
                          <a:spcPts val="300"/>
                        </a:spcAft>
                        <a:buClr>
                          <a:srgbClr val="E48312"/>
                        </a:buClr>
                        <a:buSzPct val="10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mj-lt"/>
                          <a:ea typeface="+mn-ea"/>
                          <a:cs typeface="+mn-cs"/>
                        </a:rPr>
                        <a:t>L1 64 KiB, L2 512 KiB</a:t>
                      </a:r>
                    </a:p>
                    <a:p>
                      <a:pPr marL="285750" marR="0" lvl="0" indent="-285750" algn="l" defTabSz="1371600" rtl="0" eaLnBrk="1" fontAlgn="auto" latinLnBrk="0" hangingPunct="1">
                        <a:lnSpc>
                          <a:spcPct val="120000"/>
                        </a:lnSpc>
                        <a:spcBef>
                          <a:spcPts val="0"/>
                        </a:spcBef>
                        <a:spcAft>
                          <a:spcPts val="300"/>
                        </a:spcAft>
                        <a:buClr>
                          <a:srgbClr val="E48312"/>
                        </a:buClr>
                        <a:buSzPct val="10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mj-lt"/>
                          <a:ea typeface="+mn-ea"/>
                          <a:cs typeface="+mn-cs"/>
                        </a:rPr>
                        <a:t>Extension de nuevo conjunto de </a:t>
                      </a:r>
                      <a:r>
                        <a:rPr kumimoji="0" lang="en-US" sz="1600" b="0" i="0" u="none" strike="noStrike" kern="1200" cap="none" spc="0" normalizeH="0" baseline="0" noProof="0" dirty="0" err="1">
                          <a:ln>
                            <a:noFill/>
                          </a:ln>
                          <a:solidFill>
                            <a:srgbClr val="000000">
                              <a:lumMod val="75000"/>
                              <a:lumOff val="25000"/>
                            </a:srgbClr>
                          </a:solidFill>
                          <a:effectLst/>
                          <a:uLnTx/>
                          <a:uFillTx/>
                          <a:latin typeface="+mj-lt"/>
                          <a:ea typeface="+mn-ea"/>
                          <a:cs typeface="+mn-cs"/>
                        </a:rPr>
                        <a:t>instrucciones</a:t>
                      </a:r>
                      <a:r>
                        <a:rPr kumimoji="0" lang="en-US" sz="1600" b="0" i="0" u="none" strike="noStrike" kern="1200" cap="none" spc="0" normalizeH="0" baseline="0" noProof="0" dirty="0">
                          <a:ln>
                            <a:noFill/>
                          </a:ln>
                          <a:solidFill>
                            <a:srgbClr val="000000">
                              <a:lumMod val="75000"/>
                              <a:lumOff val="25000"/>
                            </a:srgbClr>
                          </a:solidFill>
                          <a:effectLst/>
                          <a:uLnTx/>
                          <a:uFillTx/>
                          <a:latin typeface="+mj-lt"/>
                          <a:ea typeface="+mn-ea"/>
                          <a:cs typeface="+mn-cs"/>
                        </a:rPr>
                        <a:t> </a:t>
                      </a:r>
                    </a:p>
                    <a:p>
                      <a:pPr marL="685800" marR="0" lvl="1" indent="0" algn="l" defTabSz="1371600" rtl="0" eaLnBrk="1" fontAlgn="auto" latinLnBrk="0" hangingPunct="1">
                        <a:lnSpc>
                          <a:spcPct val="120000"/>
                        </a:lnSpc>
                        <a:spcBef>
                          <a:spcPts val="0"/>
                        </a:spcBef>
                        <a:spcAft>
                          <a:spcPts val="300"/>
                        </a:spcAft>
                        <a:buClr>
                          <a:srgbClr val="E48312"/>
                        </a:buClr>
                        <a:buSzPct val="100000"/>
                        <a:buFont typeface="Wingdings" panose="05000000000000000000" pitchFamily="2" charset="2"/>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mj-lt"/>
                          <a:ea typeface="+mn-ea"/>
                          <a:cs typeface="+mn-cs"/>
                        </a:rPr>
                        <a:t>WBNOINVD, CLWB, RDPID, RDPRU, MCOMMIT</a:t>
                      </a:r>
                    </a:p>
                    <a:p>
                      <a:pPr marL="285750" marR="0" lvl="0" indent="-285750" algn="l" defTabSz="1371600" rtl="0" eaLnBrk="1" fontAlgn="auto" latinLnBrk="0" hangingPunct="1">
                        <a:lnSpc>
                          <a:spcPct val="120000"/>
                        </a:lnSpc>
                        <a:spcBef>
                          <a:spcPts val="0"/>
                        </a:spcBef>
                        <a:spcAft>
                          <a:spcPts val="300"/>
                        </a:spcAft>
                        <a:buClr>
                          <a:srgbClr val="E48312"/>
                        </a:buClr>
                        <a:buSzPct val="100000"/>
                        <a:buFont typeface="Wingdings" panose="05000000000000000000" pitchFamily="2" charset="2"/>
                        <a:buChar char="§"/>
                        <a:tabLst/>
                        <a:defRPr/>
                      </a:pPr>
                      <a:r>
                        <a:rPr kumimoji="0" lang="es-MX" sz="1600" b="0" i="0" u="none" strike="noStrike" kern="1200" cap="none" spc="0" normalizeH="0" baseline="0" noProof="0" dirty="0">
                          <a:ln>
                            <a:noFill/>
                          </a:ln>
                          <a:solidFill>
                            <a:srgbClr val="000000">
                              <a:lumMod val="75000"/>
                              <a:lumOff val="25000"/>
                            </a:srgbClr>
                          </a:solidFill>
                          <a:effectLst/>
                          <a:uLnTx/>
                          <a:uFillTx/>
                          <a:latin typeface="Calibri Light" panose="020F0302020204030204"/>
                          <a:ea typeface="+mn-ea"/>
                          <a:cs typeface="+mn-cs"/>
                        </a:rPr>
                        <a:t>Mitigaciones de hardware contra vulnerabilidad </a:t>
                      </a:r>
                      <a:r>
                        <a:rPr kumimoji="0" lang="es-MX" sz="1600" b="0" i="0" u="none" strike="noStrike" kern="1200" cap="none" spc="0" normalizeH="0" baseline="0" noProof="0" dirty="0" err="1">
                          <a:ln>
                            <a:noFill/>
                          </a:ln>
                          <a:solidFill>
                            <a:srgbClr val="000000">
                              <a:lumMod val="75000"/>
                              <a:lumOff val="25000"/>
                            </a:srgbClr>
                          </a:solidFill>
                          <a:effectLst/>
                          <a:uLnTx/>
                          <a:uFillTx/>
                          <a:latin typeface="Calibri Light" panose="020F0302020204030204"/>
                          <a:ea typeface="+mn-ea"/>
                          <a:cs typeface="+mn-cs"/>
                        </a:rPr>
                        <a:t>Spectre</a:t>
                      </a:r>
                      <a:endParaRPr kumimoji="0" lang="es-MX" sz="1600" b="0" i="0" u="none" strike="noStrike" kern="1200" cap="none" spc="0" normalizeH="0" baseline="0" noProof="0" dirty="0">
                        <a:ln>
                          <a:noFill/>
                        </a:ln>
                        <a:solidFill>
                          <a:srgbClr val="000000">
                            <a:lumMod val="75000"/>
                            <a:lumOff val="25000"/>
                          </a:srgbClr>
                        </a:solidFill>
                        <a:effectLst/>
                        <a:uLnTx/>
                        <a:uFillTx/>
                        <a:latin typeface="Calibri Light" panose="020F0302020204030204"/>
                        <a:ea typeface="+mn-ea"/>
                        <a:cs typeface="+mn-cs"/>
                      </a:endParaRPr>
                    </a:p>
                    <a:p>
                      <a:pPr marL="285750" marR="0" lvl="0" indent="-285750" algn="l" defTabSz="1371600" rtl="0" eaLnBrk="1" fontAlgn="auto" latinLnBrk="0" hangingPunct="1">
                        <a:lnSpc>
                          <a:spcPct val="120000"/>
                        </a:lnSpc>
                        <a:spcBef>
                          <a:spcPts val="0"/>
                        </a:spcBef>
                        <a:spcAft>
                          <a:spcPts val="300"/>
                        </a:spcAft>
                        <a:buClr>
                          <a:srgbClr val="E48312"/>
                        </a:buClr>
                        <a:buSzPct val="100000"/>
                        <a:buFont typeface="Wingdings" panose="05000000000000000000" pitchFamily="2" charset="2"/>
                        <a:buChar char="§"/>
                        <a:tabLst/>
                        <a:defRPr/>
                      </a:pPr>
                      <a:r>
                        <a:rPr kumimoji="0" lang="es-MX" sz="1600" b="0" i="0" u="none" strike="noStrike" kern="1200" cap="none" spc="0" normalizeH="0" baseline="0" noProof="0" dirty="0">
                          <a:ln>
                            <a:noFill/>
                          </a:ln>
                          <a:solidFill>
                            <a:srgbClr val="000000">
                              <a:lumMod val="75000"/>
                              <a:lumOff val="25000"/>
                            </a:srgbClr>
                          </a:solidFill>
                          <a:effectLst/>
                          <a:uLnTx/>
                          <a:uFillTx/>
                          <a:latin typeface="Calibri Light" panose="020F0302020204030204"/>
                          <a:ea typeface="+mn-ea"/>
                          <a:cs typeface="+mn-cs"/>
                        </a:rPr>
                        <a:t>Mayor rendimiento y menor consumo que Cascade Lake (Intel)</a:t>
                      </a:r>
                    </a:p>
                    <a:p>
                      <a:endParaRPr lang="en-US" b="0" dirty="0">
                        <a:solidFill>
                          <a:sysClr val="windowText" lastClr="000000"/>
                        </a:solidFill>
                      </a:endParaRPr>
                    </a:p>
                  </a:txBody>
                  <a:tcPr>
                    <a:lnL>
                      <a:noFill/>
                    </a:lnL>
                    <a:lnR>
                      <a:noFill/>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2391481"/>
                  </a:ext>
                </a:extLst>
              </a:tr>
            </a:tbl>
          </a:graphicData>
        </a:graphic>
      </p:graphicFrame>
      <p:sp>
        <p:nvSpPr>
          <p:cNvPr id="7" name="Título 2">
            <a:extLst>
              <a:ext uri="{FF2B5EF4-FFF2-40B4-BE49-F238E27FC236}">
                <a16:creationId xmlns:a16="http://schemas.microsoft.com/office/drawing/2014/main" id="{15F8EEBF-B776-27D2-F850-6E0D5CD56F36}"/>
              </a:ext>
            </a:extLst>
          </p:cNvPr>
          <p:cNvSpPr>
            <a:spLocks noGrp="1"/>
          </p:cNvSpPr>
          <p:nvPr>
            <p:ph type="title"/>
          </p:nvPr>
        </p:nvSpPr>
        <p:spPr>
          <a:xfrm>
            <a:off x="484676" y="132353"/>
            <a:ext cx="12532823" cy="770016"/>
          </a:xfrm>
        </p:spPr>
        <p:txBody>
          <a:bodyPr/>
          <a:lstStyle/>
          <a:p>
            <a:r>
              <a:rPr lang="es-MX" dirty="0"/>
              <a:t>Móviles vs alto desempeño</a:t>
            </a:r>
          </a:p>
        </p:txBody>
      </p:sp>
      <p:sp>
        <p:nvSpPr>
          <p:cNvPr id="8" name="Subtítulo 3">
            <a:extLst>
              <a:ext uri="{FF2B5EF4-FFF2-40B4-BE49-F238E27FC236}">
                <a16:creationId xmlns:a16="http://schemas.microsoft.com/office/drawing/2014/main" id="{F01E103F-1323-7269-56E7-0D60F9302227}"/>
              </a:ext>
            </a:extLst>
          </p:cNvPr>
          <p:cNvSpPr>
            <a:spLocks noGrp="1"/>
          </p:cNvSpPr>
          <p:nvPr>
            <p:ph type="subTitle" idx="1"/>
          </p:nvPr>
        </p:nvSpPr>
        <p:spPr>
          <a:xfrm>
            <a:off x="484675" y="921166"/>
            <a:ext cx="12532823" cy="445226"/>
          </a:xfrm>
        </p:spPr>
        <p:txBody>
          <a:bodyPr/>
          <a:lstStyle/>
          <a:p>
            <a:endParaRPr lang="es-MX" dirty="0"/>
          </a:p>
        </p:txBody>
      </p:sp>
      <p:pic>
        <p:nvPicPr>
          <p:cNvPr id="10" name="Imagen 9">
            <a:extLst>
              <a:ext uri="{FF2B5EF4-FFF2-40B4-BE49-F238E27FC236}">
                <a16:creationId xmlns:a16="http://schemas.microsoft.com/office/drawing/2014/main" id="{C0B89F4E-4325-0833-0103-8DAD2F27BCC9}"/>
              </a:ext>
            </a:extLst>
          </p:cNvPr>
          <p:cNvPicPr>
            <a:picLocks noChangeAspect="1"/>
          </p:cNvPicPr>
          <p:nvPr/>
        </p:nvPicPr>
        <p:blipFill>
          <a:blip r:embed="rId4"/>
          <a:stretch>
            <a:fillRect/>
          </a:stretch>
        </p:blipFill>
        <p:spPr>
          <a:xfrm>
            <a:off x="5298090" y="2086569"/>
            <a:ext cx="6627454" cy="3727215"/>
          </a:xfrm>
          <a:prstGeom prst="rect">
            <a:avLst/>
          </a:prstGeom>
        </p:spPr>
      </p:pic>
    </p:spTree>
    <p:extLst>
      <p:ext uri="{BB962C8B-B14F-4D97-AF65-F5344CB8AC3E}">
        <p14:creationId xmlns:p14="http://schemas.microsoft.com/office/powerpoint/2010/main" val="354238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 Placeholder 6">
            <a:extLst>
              <a:ext uri="{FF2B5EF4-FFF2-40B4-BE49-F238E27FC236}">
                <a16:creationId xmlns:a16="http://schemas.microsoft.com/office/drawing/2014/main" id="{2AEBFA32-E5D8-4C93-9D9A-3A3D57286604}"/>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5</a:t>
            </a:fld>
            <a:endParaRPr lang="en-US" dirty="0"/>
          </a:p>
        </p:txBody>
      </p:sp>
      <p:pic>
        <p:nvPicPr>
          <p:cNvPr id="198" name="Imagen 197">
            <a:extLst>
              <a:ext uri="{FF2B5EF4-FFF2-40B4-BE49-F238E27FC236}">
                <a16:creationId xmlns:a16="http://schemas.microsoft.com/office/drawing/2014/main" id="{65C97437-ECA9-49F3-A7EC-7BE097988BEF}"/>
              </a:ext>
            </a:extLst>
          </p:cNvPr>
          <p:cNvPicPr>
            <a:picLocks noChangeAspect="1"/>
          </p:cNvPicPr>
          <p:nvPr/>
        </p:nvPicPr>
        <p:blipFill rotWithShape="1">
          <a:blip r:embed="rId2"/>
          <a:srcRect l="27126" t="36316" r="58913" b="59818"/>
          <a:stretch/>
        </p:blipFill>
        <p:spPr>
          <a:xfrm>
            <a:off x="10105825" y="9201482"/>
            <a:ext cx="1645920" cy="256251"/>
          </a:xfrm>
          <a:prstGeom prst="rect">
            <a:avLst/>
          </a:prstGeom>
        </p:spPr>
      </p:pic>
      <p:pic>
        <p:nvPicPr>
          <p:cNvPr id="199" name="Imagen 198">
            <a:extLst>
              <a:ext uri="{FF2B5EF4-FFF2-40B4-BE49-F238E27FC236}">
                <a16:creationId xmlns:a16="http://schemas.microsoft.com/office/drawing/2014/main" id="{D958D950-0F37-45C7-BF19-06131E62D16B}"/>
              </a:ext>
            </a:extLst>
          </p:cNvPr>
          <p:cNvPicPr>
            <a:picLocks noChangeAspect="1"/>
          </p:cNvPicPr>
          <p:nvPr/>
        </p:nvPicPr>
        <p:blipFill rotWithShape="1">
          <a:blip r:embed="rId2"/>
          <a:srcRect l="27126" t="40083" r="58913" b="56200"/>
          <a:stretch/>
        </p:blipFill>
        <p:spPr>
          <a:xfrm>
            <a:off x="7915758" y="9212414"/>
            <a:ext cx="1645920" cy="246395"/>
          </a:xfrm>
          <a:prstGeom prst="rect">
            <a:avLst/>
          </a:prstGeom>
        </p:spPr>
      </p:pic>
      <p:pic>
        <p:nvPicPr>
          <p:cNvPr id="202" name="Imagen 201">
            <a:extLst>
              <a:ext uri="{FF2B5EF4-FFF2-40B4-BE49-F238E27FC236}">
                <a16:creationId xmlns:a16="http://schemas.microsoft.com/office/drawing/2014/main" id="{532A0BD8-30A1-4359-8DF3-10A711F14112}"/>
              </a:ext>
            </a:extLst>
          </p:cNvPr>
          <p:cNvPicPr>
            <a:picLocks noChangeAspect="1"/>
          </p:cNvPicPr>
          <p:nvPr/>
        </p:nvPicPr>
        <p:blipFill rotWithShape="1">
          <a:blip r:embed="rId2"/>
          <a:srcRect l="27126" t="43527" r="58913" b="52458"/>
          <a:stretch/>
        </p:blipFill>
        <p:spPr>
          <a:xfrm>
            <a:off x="5773583" y="9206904"/>
            <a:ext cx="1645920" cy="266107"/>
          </a:xfrm>
          <a:prstGeom prst="rect">
            <a:avLst/>
          </a:prstGeom>
        </p:spPr>
      </p:pic>
      <p:grpSp>
        <p:nvGrpSpPr>
          <p:cNvPr id="366" name="Grupo 365">
            <a:extLst>
              <a:ext uri="{FF2B5EF4-FFF2-40B4-BE49-F238E27FC236}">
                <a16:creationId xmlns:a16="http://schemas.microsoft.com/office/drawing/2014/main" id="{EFB4213D-D864-4B16-AA19-0BB23C45A05A}"/>
              </a:ext>
            </a:extLst>
          </p:cNvPr>
          <p:cNvGrpSpPr/>
          <p:nvPr/>
        </p:nvGrpSpPr>
        <p:grpSpPr>
          <a:xfrm>
            <a:off x="4475853" y="1514809"/>
            <a:ext cx="13381745" cy="7465478"/>
            <a:chOff x="428902" y="379984"/>
            <a:chExt cx="11366262" cy="5935679"/>
          </a:xfrm>
        </p:grpSpPr>
        <p:cxnSp>
          <p:nvCxnSpPr>
            <p:cNvPr id="367" name="Straight Arrow Connector 434">
              <a:extLst>
                <a:ext uri="{FF2B5EF4-FFF2-40B4-BE49-F238E27FC236}">
                  <a16:creationId xmlns:a16="http://schemas.microsoft.com/office/drawing/2014/main" id="{80125718-3265-474B-BDE4-54A599E5CBF2}"/>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8" name="Straight Arrow Connector 168">
              <a:extLst>
                <a:ext uri="{FF2B5EF4-FFF2-40B4-BE49-F238E27FC236}">
                  <a16:creationId xmlns:a16="http://schemas.microsoft.com/office/drawing/2014/main" id="{9311B7ED-1D32-4487-9497-881300394FFB}"/>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9" name="Straight Arrow Connector 177">
              <a:extLst>
                <a:ext uri="{FF2B5EF4-FFF2-40B4-BE49-F238E27FC236}">
                  <a16:creationId xmlns:a16="http://schemas.microsoft.com/office/drawing/2014/main" id="{0AC4AAD4-3CFC-4A0C-BDB8-CDBCB578F81C}"/>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70" name="Rectangle 2">
              <a:extLst>
                <a:ext uri="{FF2B5EF4-FFF2-40B4-BE49-F238E27FC236}">
                  <a16:creationId xmlns:a16="http://schemas.microsoft.com/office/drawing/2014/main" id="{096A6EC7-268C-4309-8C67-16C4906D13CE}"/>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1" name="Rectangle 12">
              <a:extLst>
                <a:ext uri="{FF2B5EF4-FFF2-40B4-BE49-F238E27FC236}">
                  <a16:creationId xmlns:a16="http://schemas.microsoft.com/office/drawing/2014/main" id="{596BC3A3-7C09-4021-9F09-994031A661F7}"/>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2" name="Rectangle 13">
              <a:extLst>
                <a:ext uri="{FF2B5EF4-FFF2-40B4-BE49-F238E27FC236}">
                  <a16:creationId xmlns:a16="http://schemas.microsoft.com/office/drawing/2014/main" id="{A8EBE35C-AF1D-4500-8010-E314514D846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3" name="Rectangle 14">
              <a:extLst>
                <a:ext uri="{FF2B5EF4-FFF2-40B4-BE49-F238E27FC236}">
                  <a16:creationId xmlns:a16="http://schemas.microsoft.com/office/drawing/2014/main" id="{8907AECE-C4DC-4993-AAD9-895C53DAB75A}"/>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374" name="Rectangle 16">
              <a:extLst>
                <a:ext uri="{FF2B5EF4-FFF2-40B4-BE49-F238E27FC236}">
                  <a16:creationId xmlns:a16="http://schemas.microsoft.com/office/drawing/2014/main" id="{325F9C4B-BF80-47A6-8AE7-DCE1C66F6C09}"/>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375" name="Rectangle 17">
              <a:extLst>
                <a:ext uri="{FF2B5EF4-FFF2-40B4-BE49-F238E27FC236}">
                  <a16:creationId xmlns:a16="http://schemas.microsoft.com/office/drawing/2014/main" id="{80B400CB-3BF6-4F93-BD05-8BCFC21C05F1}"/>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376" name="Straight Arrow Connector 18">
              <a:extLst>
                <a:ext uri="{FF2B5EF4-FFF2-40B4-BE49-F238E27FC236}">
                  <a16:creationId xmlns:a16="http://schemas.microsoft.com/office/drawing/2014/main" id="{5EFAFF86-567F-4F30-8FC3-5454435522B4}"/>
                </a:ext>
              </a:extLst>
            </p:cNvPr>
            <p:cNvCxnSpPr>
              <a:stCxn id="373" idx="3"/>
            </p:cNvCxnSpPr>
            <p:nvPr/>
          </p:nvCxnSpPr>
          <p:spPr>
            <a:xfrm>
              <a:off x="2730779" y="3715698"/>
              <a:ext cx="314003" cy="0"/>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7" name="Straight Arrow Connector 21">
              <a:extLst>
                <a:ext uri="{FF2B5EF4-FFF2-40B4-BE49-F238E27FC236}">
                  <a16:creationId xmlns:a16="http://schemas.microsoft.com/office/drawing/2014/main" id="{4D66F03D-2DBC-4752-AFAE-F69500EE9C6D}"/>
                </a:ext>
              </a:extLst>
            </p:cNvPr>
            <p:cNvCxnSpPr/>
            <p:nvPr/>
          </p:nvCxnSpPr>
          <p:spPr>
            <a:xfrm>
              <a:off x="1531175" y="3309743"/>
              <a:ext cx="236410" cy="0"/>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8" name="Straight Connector 33">
              <a:extLst>
                <a:ext uri="{FF2B5EF4-FFF2-40B4-BE49-F238E27FC236}">
                  <a16:creationId xmlns:a16="http://schemas.microsoft.com/office/drawing/2014/main" id="{07BAF7C3-CDB0-45C4-96FC-30494280E78D}"/>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379" name="Rounded Rectangle 34">
              <a:extLst>
                <a:ext uri="{FF2B5EF4-FFF2-40B4-BE49-F238E27FC236}">
                  <a16:creationId xmlns:a16="http://schemas.microsoft.com/office/drawing/2014/main" id="{36F07571-9A12-40CC-BB14-CE1C8F8852DA}"/>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380" name="Straight Connector 59">
              <a:extLst>
                <a:ext uri="{FF2B5EF4-FFF2-40B4-BE49-F238E27FC236}">
                  <a16:creationId xmlns:a16="http://schemas.microsoft.com/office/drawing/2014/main" id="{01F7AC83-8642-4885-A54D-321AC9A4541D}"/>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381" name="Straight Arrow Connector 73">
              <a:extLst>
                <a:ext uri="{FF2B5EF4-FFF2-40B4-BE49-F238E27FC236}">
                  <a16:creationId xmlns:a16="http://schemas.microsoft.com/office/drawing/2014/main" id="{969F8BDE-0226-4D7A-9C3B-EE7697A94C2F}"/>
                </a:ext>
              </a:extLst>
            </p:cNvPr>
            <p:cNvCxnSpPr/>
            <p:nvPr/>
          </p:nvCxnSpPr>
          <p:spPr>
            <a:xfrm>
              <a:off x="4989726" y="3564456"/>
              <a:ext cx="432581"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82" name="Straight Arrow Connector 74">
              <a:extLst>
                <a:ext uri="{FF2B5EF4-FFF2-40B4-BE49-F238E27FC236}">
                  <a16:creationId xmlns:a16="http://schemas.microsoft.com/office/drawing/2014/main" id="{8009E394-672E-47F0-A4F6-299E3EFA204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3" name="Straight Arrow Connector 75">
              <a:extLst>
                <a:ext uri="{FF2B5EF4-FFF2-40B4-BE49-F238E27FC236}">
                  <a16:creationId xmlns:a16="http://schemas.microsoft.com/office/drawing/2014/main" id="{8590B700-CFB6-46B9-95F8-68C4B03D6E14}"/>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84" name="Rounded Rectangle 77">
              <a:extLst>
                <a:ext uri="{FF2B5EF4-FFF2-40B4-BE49-F238E27FC236}">
                  <a16:creationId xmlns:a16="http://schemas.microsoft.com/office/drawing/2014/main" id="{8236CD45-6C14-42E9-B34C-6F23FECCCBE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85" name="Straight Arrow Connector 100">
              <a:extLst>
                <a:ext uri="{FF2B5EF4-FFF2-40B4-BE49-F238E27FC236}">
                  <a16:creationId xmlns:a16="http://schemas.microsoft.com/office/drawing/2014/main" id="{B7A4ED4F-EA6B-49EF-A515-BE7EAD4DFF7F}"/>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6" name="Straight Arrow Connector 102">
              <a:extLst>
                <a:ext uri="{FF2B5EF4-FFF2-40B4-BE49-F238E27FC236}">
                  <a16:creationId xmlns:a16="http://schemas.microsoft.com/office/drawing/2014/main" id="{026364DF-D592-4920-BDEC-9850B7AD788C}"/>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7" name="Straight Connector 106">
              <a:extLst>
                <a:ext uri="{FF2B5EF4-FFF2-40B4-BE49-F238E27FC236}">
                  <a16:creationId xmlns:a16="http://schemas.microsoft.com/office/drawing/2014/main" id="{8FA05E85-60FC-4F47-97DA-EAD7426238FA}"/>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388" name="Straight Arrow Connector 109">
              <a:extLst>
                <a:ext uri="{FF2B5EF4-FFF2-40B4-BE49-F238E27FC236}">
                  <a16:creationId xmlns:a16="http://schemas.microsoft.com/office/drawing/2014/main" id="{EE42F50E-2A10-4990-BEF5-58BE6E5BC6D5}"/>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89" name="TextBox 112">
              <a:extLst>
                <a:ext uri="{FF2B5EF4-FFF2-40B4-BE49-F238E27FC236}">
                  <a16:creationId xmlns:a16="http://schemas.microsoft.com/office/drawing/2014/main" id="{C54874DA-7621-4E45-AF61-04EAFD6CDD6A}"/>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390" name="TextBox 113">
              <a:extLst>
                <a:ext uri="{FF2B5EF4-FFF2-40B4-BE49-F238E27FC236}">
                  <a16:creationId xmlns:a16="http://schemas.microsoft.com/office/drawing/2014/main" id="{A74F7CCF-CD65-44A4-AED0-3336DBF719A6}"/>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391" name="Straight Arrow Connector 116">
              <a:extLst>
                <a:ext uri="{FF2B5EF4-FFF2-40B4-BE49-F238E27FC236}">
                  <a16:creationId xmlns:a16="http://schemas.microsoft.com/office/drawing/2014/main" id="{47FB80C1-2FFC-46CA-8468-1B86F9F36739}"/>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2" name="Straight Arrow Connector 119">
              <a:extLst>
                <a:ext uri="{FF2B5EF4-FFF2-40B4-BE49-F238E27FC236}">
                  <a16:creationId xmlns:a16="http://schemas.microsoft.com/office/drawing/2014/main" id="{876BCADF-124B-4AE7-A8EF-B7C3645EABE3}"/>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3" name="Straight Arrow Connector 122">
              <a:extLst>
                <a:ext uri="{FF2B5EF4-FFF2-40B4-BE49-F238E27FC236}">
                  <a16:creationId xmlns:a16="http://schemas.microsoft.com/office/drawing/2014/main" id="{8EEA351F-446D-44FD-93AA-4A96E69BD7B4}"/>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4" name="Straight Arrow Connector 127">
              <a:extLst>
                <a:ext uri="{FF2B5EF4-FFF2-40B4-BE49-F238E27FC236}">
                  <a16:creationId xmlns:a16="http://schemas.microsoft.com/office/drawing/2014/main" id="{D3E342DB-4018-4148-AC96-2E9A851D1E25}"/>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5" name="Straight Arrow Connector 133">
              <a:extLst>
                <a:ext uri="{FF2B5EF4-FFF2-40B4-BE49-F238E27FC236}">
                  <a16:creationId xmlns:a16="http://schemas.microsoft.com/office/drawing/2014/main" id="{F0BED485-C340-4BEB-BE80-36B3F0C8ED0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96" name="TextBox 136">
              <a:extLst>
                <a:ext uri="{FF2B5EF4-FFF2-40B4-BE49-F238E27FC236}">
                  <a16:creationId xmlns:a16="http://schemas.microsoft.com/office/drawing/2014/main" id="{1165EFAC-EA4B-48D4-8B48-443CA99EEAB1}"/>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97" name="TextBox 137">
              <a:extLst>
                <a:ext uri="{FF2B5EF4-FFF2-40B4-BE49-F238E27FC236}">
                  <a16:creationId xmlns:a16="http://schemas.microsoft.com/office/drawing/2014/main" id="{6CF9530A-6ED7-4DCB-B7DA-4F8712015CE9}"/>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98" name="Straight Connector 143">
              <a:extLst>
                <a:ext uri="{FF2B5EF4-FFF2-40B4-BE49-F238E27FC236}">
                  <a16:creationId xmlns:a16="http://schemas.microsoft.com/office/drawing/2014/main" id="{DF668CA3-305A-43F8-914C-83D913F3808B}"/>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99" name="Straight Arrow Connector 149">
              <a:extLst>
                <a:ext uri="{FF2B5EF4-FFF2-40B4-BE49-F238E27FC236}">
                  <a16:creationId xmlns:a16="http://schemas.microsoft.com/office/drawing/2014/main" id="{1314D0C0-C567-405A-8EEB-27C506B444DA}"/>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00" name="Rounded Rectangle 151">
              <a:extLst>
                <a:ext uri="{FF2B5EF4-FFF2-40B4-BE49-F238E27FC236}">
                  <a16:creationId xmlns:a16="http://schemas.microsoft.com/office/drawing/2014/main" id="{51AEBC56-2C72-4A2B-AC1C-5EC17BA04597}"/>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01" name="Straight Arrow Connector 152">
              <a:extLst>
                <a:ext uri="{FF2B5EF4-FFF2-40B4-BE49-F238E27FC236}">
                  <a16:creationId xmlns:a16="http://schemas.microsoft.com/office/drawing/2014/main" id="{3AC39A66-2162-49E2-B4D8-F2843321172A}"/>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2" name="Straight Arrow Connector 156">
              <a:extLst>
                <a:ext uri="{FF2B5EF4-FFF2-40B4-BE49-F238E27FC236}">
                  <a16:creationId xmlns:a16="http://schemas.microsoft.com/office/drawing/2014/main" id="{F394605A-CAE6-4E57-9951-75AA53148752}"/>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3" name="Straight Arrow Connector 162">
              <a:extLst>
                <a:ext uri="{FF2B5EF4-FFF2-40B4-BE49-F238E27FC236}">
                  <a16:creationId xmlns:a16="http://schemas.microsoft.com/office/drawing/2014/main" id="{A58FDC41-EAD5-41EA-8F32-6AF8026F485C}"/>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4" name="Straight Arrow Connector 163">
              <a:extLst>
                <a:ext uri="{FF2B5EF4-FFF2-40B4-BE49-F238E27FC236}">
                  <a16:creationId xmlns:a16="http://schemas.microsoft.com/office/drawing/2014/main" id="{5B8A9DCE-8478-46C0-975F-1EA5C6E3A14D}"/>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07" name="Rectangle 174">
              <a:extLst>
                <a:ext uri="{FF2B5EF4-FFF2-40B4-BE49-F238E27FC236}">
                  <a16:creationId xmlns:a16="http://schemas.microsoft.com/office/drawing/2014/main" id="{7587C5CF-4A08-4E3C-827C-F0F364C8DCB9}"/>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408" name="Rectangle 175">
              <a:extLst>
                <a:ext uri="{FF2B5EF4-FFF2-40B4-BE49-F238E27FC236}">
                  <a16:creationId xmlns:a16="http://schemas.microsoft.com/office/drawing/2014/main" id="{CAE43180-2E40-490F-941D-F1581B0136AC}"/>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409" name="Straight Arrow Connector 180">
              <a:extLst>
                <a:ext uri="{FF2B5EF4-FFF2-40B4-BE49-F238E27FC236}">
                  <a16:creationId xmlns:a16="http://schemas.microsoft.com/office/drawing/2014/main" id="{E603FB34-51A3-4FF9-9091-7AB54EC98B7D}"/>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0" name="Straight Arrow Connector 181">
              <a:extLst>
                <a:ext uri="{FF2B5EF4-FFF2-40B4-BE49-F238E27FC236}">
                  <a16:creationId xmlns:a16="http://schemas.microsoft.com/office/drawing/2014/main" id="{5D8BDC67-37DB-4CD9-AB31-78632D678F5D}"/>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1" name="Straight Arrow Connector 183">
              <a:extLst>
                <a:ext uri="{FF2B5EF4-FFF2-40B4-BE49-F238E27FC236}">
                  <a16:creationId xmlns:a16="http://schemas.microsoft.com/office/drawing/2014/main" id="{9295B316-85F6-4E8D-BADF-78E2345DC2EF}"/>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2" name="Straight Arrow Connector 187">
              <a:extLst>
                <a:ext uri="{FF2B5EF4-FFF2-40B4-BE49-F238E27FC236}">
                  <a16:creationId xmlns:a16="http://schemas.microsoft.com/office/drawing/2014/main" id="{7771DA9B-12BC-4FE4-BD5D-243CE90C574A}"/>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3" name="Straight Arrow Connector 192">
              <a:extLst>
                <a:ext uri="{FF2B5EF4-FFF2-40B4-BE49-F238E27FC236}">
                  <a16:creationId xmlns:a16="http://schemas.microsoft.com/office/drawing/2014/main" id="{766EAFDA-D380-4947-A2AC-CF0AFF4F14D2}"/>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4" name="Straight Arrow Connector 193">
              <a:extLst>
                <a:ext uri="{FF2B5EF4-FFF2-40B4-BE49-F238E27FC236}">
                  <a16:creationId xmlns:a16="http://schemas.microsoft.com/office/drawing/2014/main" id="{2932F489-6AA8-4E2F-9826-923C58EFAA5A}"/>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5" name="Straight Arrow Connector 194">
              <a:extLst>
                <a:ext uri="{FF2B5EF4-FFF2-40B4-BE49-F238E27FC236}">
                  <a16:creationId xmlns:a16="http://schemas.microsoft.com/office/drawing/2014/main" id="{E942D01D-298F-40BC-B3DE-F8007A2999D6}"/>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6" name="Straight Arrow Connector 195">
              <a:extLst>
                <a:ext uri="{FF2B5EF4-FFF2-40B4-BE49-F238E27FC236}">
                  <a16:creationId xmlns:a16="http://schemas.microsoft.com/office/drawing/2014/main" id="{C3CD3E49-1027-4C39-AE82-EA455E9FAEC3}"/>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7" name="Straight Arrow Connector 196">
              <a:extLst>
                <a:ext uri="{FF2B5EF4-FFF2-40B4-BE49-F238E27FC236}">
                  <a16:creationId xmlns:a16="http://schemas.microsoft.com/office/drawing/2014/main" id="{D8FDE566-FDB0-4F8E-AF36-58F684AFB25A}"/>
                </a:ext>
              </a:extLst>
            </p:cNvPr>
            <p:cNvCxnSpPr>
              <a:endCxn id="375"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8" name="Straight Arrow Connector 200">
              <a:extLst>
                <a:ext uri="{FF2B5EF4-FFF2-40B4-BE49-F238E27FC236}">
                  <a16:creationId xmlns:a16="http://schemas.microsoft.com/office/drawing/2014/main" id="{3BB7F8B3-6ED9-4291-8BC6-85BA413A1DCE}"/>
                </a:ext>
              </a:extLst>
            </p:cNvPr>
            <p:cNvCxnSpPr/>
            <p:nvPr/>
          </p:nvCxnSpPr>
          <p:spPr>
            <a:xfrm flipV="1">
              <a:off x="4451015" y="3740414"/>
              <a:ext cx="418601" cy="2579"/>
            </a:xfrm>
            <a:prstGeom prst="straightConnector1">
              <a:avLst/>
            </a:prstGeom>
            <a:ln w="57150">
              <a:solidFill>
                <a:srgbClr val="CC6600"/>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19" name="Straight Arrow Connector 204">
              <a:extLst>
                <a:ext uri="{FF2B5EF4-FFF2-40B4-BE49-F238E27FC236}">
                  <a16:creationId xmlns:a16="http://schemas.microsoft.com/office/drawing/2014/main" id="{0DABC398-01FE-424F-A798-99A40451A5EB}"/>
                </a:ext>
              </a:extLst>
            </p:cNvPr>
            <p:cNvCxnSpPr/>
            <p:nvPr/>
          </p:nvCxnSpPr>
          <p:spPr>
            <a:xfrm flipV="1">
              <a:off x="3303938" y="3722166"/>
              <a:ext cx="236410" cy="2116"/>
            </a:xfrm>
            <a:prstGeom prst="straightConnector1">
              <a:avLst/>
            </a:prstGeom>
            <a:ln w="19050">
              <a:solidFill>
                <a:srgbClr val="CC6600"/>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20" name="Rectangle 170">
              <a:extLst>
                <a:ext uri="{FF2B5EF4-FFF2-40B4-BE49-F238E27FC236}">
                  <a16:creationId xmlns:a16="http://schemas.microsoft.com/office/drawing/2014/main" id="{BBC5A4B7-EDFC-409E-B18A-1651E57F6C1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421" name="Group 220">
              <a:extLst>
                <a:ext uri="{FF2B5EF4-FFF2-40B4-BE49-F238E27FC236}">
                  <a16:creationId xmlns:a16="http://schemas.microsoft.com/office/drawing/2014/main" id="{C4ACE3AB-E43C-43FE-846E-78E213776251}"/>
                </a:ext>
              </a:extLst>
            </p:cNvPr>
            <p:cNvGrpSpPr/>
            <p:nvPr/>
          </p:nvGrpSpPr>
          <p:grpSpPr>
            <a:xfrm>
              <a:off x="7796738" y="2519907"/>
              <a:ext cx="555519" cy="847473"/>
              <a:chOff x="7552336" y="2343906"/>
              <a:chExt cx="413660" cy="600027"/>
            </a:xfrm>
          </p:grpSpPr>
          <p:grpSp>
            <p:nvGrpSpPr>
              <p:cNvPr id="520" name="Group 99">
                <a:extLst>
                  <a:ext uri="{FF2B5EF4-FFF2-40B4-BE49-F238E27FC236}">
                    <a16:creationId xmlns:a16="http://schemas.microsoft.com/office/drawing/2014/main" id="{CD0BD4A7-9585-4465-8B66-34AB6E48C5B6}"/>
                  </a:ext>
                </a:extLst>
              </p:cNvPr>
              <p:cNvGrpSpPr/>
              <p:nvPr/>
            </p:nvGrpSpPr>
            <p:grpSpPr>
              <a:xfrm>
                <a:off x="7552336" y="2343906"/>
                <a:ext cx="413660" cy="600027"/>
                <a:chOff x="5627913" y="2136321"/>
                <a:chExt cx="413660" cy="600027"/>
              </a:xfrm>
            </p:grpSpPr>
            <p:cxnSp>
              <p:nvCxnSpPr>
                <p:cNvPr id="522" name="Straight Connector 85">
                  <a:extLst>
                    <a:ext uri="{FF2B5EF4-FFF2-40B4-BE49-F238E27FC236}">
                      <a16:creationId xmlns:a16="http://schemas.microsoft.com/office/drawing/2014/main" id="{DC20D812-E550-445F-9D06-542A54A5407F}"/>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3" name="Straight Connector 87">
                  <a:extLst>
                    <a:ext uri="{FF2B5EF4-FFF2-40B4-BE49-F238E27FC236}">
                      <a16:creationId xmlns:a16="http://schemas.microsoft.com/office/drawing/2014/main" id="{04776ECD-1CF8-4B4F-B17C-10BACBE35E15}"/>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4" name="Straight Connector 88">
                  <a:extLst>
                    <a:ext uri="{FF2B5EF4-FFF2-40B4-BE49-F238E27FC236}">
                      <a16:creationId xmlns:a16="http://schemas.microsoft.com/office/drawing/2014/main" id="{67AE064C-D455-471D-8455-971962497FB1}"/>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5" name="Straight Connector 89">
                  <a:extLst>
                    <a:ext uri="{FF2B5EF4-FFF2-40B4-BE49-F238E27FC236}">
                      <a16:creationId xmlns:a16="http://schemas.microsoft.com/office/drawing/2014/main" id="{96D3D87A-441F-4D65-8C19-CE49E29CB844}"/>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526" name="Straight Connector 92">
                  <a:extLst>
                    <a:ext uri="{FF2B5EF4-FFF2-40B4-BE49-F238E27FC236}">
                      <a16:creationId xmlns:a16="http://schemas.microsoft.com/office/drawing/2014/main" id="{6F356848-4DE7-4C97-8D19-FC326F244E38}"/>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527" name="Straight Connector 94">
                  <a:extLst>
                    <a:ext uri="{FF2B5EF4-FFF2-40B4-BE49-F238E27FC236}">
                      <a16:creationId xmlns:a16="http://schemas.microsoft.com/office/drawing/2014/main" id="{EE34B203-66F0-44C2-AC7B-35458F0AF2A2}"/>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Connector 97">
                  <a:extLst>
                    <a:ext uri="{FF2B5EF4-FFF2-40B4-BE49-F238E27FC236}">
                      <a16:creationId xmlns:a16="http://schemas.microsoft.com/office/drawing/2014/main" id="{BF987052-B4E0-4BBB-B245-885805F112B8}"/>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521" name="TextBox 206">
                <a:extLst>
                  <a:ext uri="{FF2B5EF4-FFF2-40B4-BE49-F238E27FC236}">
                    <a16:creationId xmlns:a16="http://schemas.microsoft.com/office/drawing/2014/main" id="{22057591-3123-4FD3-A58A-8B1256BC61A4}"/>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422" name="Straight Arrow Connector 207">
              <a:extLst>
                <a:ext uri="{FF2B5EF4-FFF2-40B4-BE49-F238E27FC236}">
                  <a16:creationId xmlns:a16="http://schemas.microsoft.com/office/drawing/2014/main" id="{B55DE380-171F-4B0C-8F6A-EB6F13DF05B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23" name="Straight Arrow Connector 212">
              <a:extLst>
                <a:ext uri="{FF2B5EF4-FFF2-40B4-BE49-F238E27FC236}">
                  <a16:creationId xmlns:a16="http://schemas.microsoft.com/office/drawing/2014/main" id="{EEFEF7F4-9935-4AA3-AEBB-AD18195FCF98}"/>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24" name="Straight Arrow Connector 213">
              <a:extLst>
                <a:ext uri="{FF2B5EF4-FFF2-40B4-BE49-F238E27FC236}">
                  <a16:creationId xmlns:a16="http://schemas.microsoft.com/office/drawing/2014/main" id="{0267B72B-4063-479E-81B9-0715A3A362FE}"/>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5" name="Straight Arrow Connector 214">
              <a:extLst>
                <a:ext uri="{FF2B5EF4-FFF2-40B4-BE49-F238E27FC236}">
                  <a16:creationId xmlns:a16="http://schemas.microsoft.com/office/drawing/2014/main" id="{C98EC006-0DD4-447D-AC74-0607E6655A7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26" name="Rounded Rectangle 228">
              <a:extLst>
                <a:ext uri="{FF2B5EF4-FFF2-40B4-BE49-F238E27FC236}">
                  <a16:creationId xmlns:a16="http://schemas.microsoft.com/office/drawing/2014/main" id="{0942519E-3D81-4A53-A711-8D1BC5483B6D}"/>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427" name="Rounded Rectangle 229">
              <a:extLst>
                <a:ext uri="{FF2B5EF4-FFF2-40B4-BE49-F238E27FC236}">
                  <a16:creationId xmlns:a16="http://schemas.microsoft.com/office/drawing/2014/main" id="{75EE0362-2676-4F16-B9A9-F19F4200829F}"/>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28" name="Straight Arrow Connector 233">
              <a:extLst>
                <a:ext uri="{FF2B5EF4-FFF2-40B4-BE49-F238E27FC236}">
                  <a16:creationId xmlns:a16="http://schemas.microsoft.com/office/drawing/2014/main" id="{9BBF5F83-5152-42F8-B43F-FAFA64AE56A6}"/>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29" name="Straight Arrow Connector 234">
              <a:extLst>
                <a:ext uri="{FF2B5EF4-FFF2-40B4-BE49-F238E27FC236}">
                  <a16:creationId xmlns:a16="http://schemas.microsoft.com/office/drawing/2014/main" id="{261297FE-19D2-4FAE-8607-2232929C9F55}"/>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0" name="Straight Arrow Connector 235">
              <a:extLst>
                <a:ext uri="{FF2B5EF4-FFF2-40B4-BE49-F238E27FC236}">
                  <a16:creationId xmlns:a16="http://schemas.microsoft.com/office/drawing/2014/main" id="{210F4A34-A8D4-4997-A030-A26E64630E22}"/>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1" name="Straight Arrow Connector 240">
              <a:extLst>
                <a:ext uri="{FF2B5EF4-FFF2-40B4-BE49-F238E27FC236}">
                  <a16:creationId xmlns:a16="http://schemas.microsoft.com/office/drawing/2014/main" id="{2B11F573-E81E-4F98-8622-1FBD944DE628}"/>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2" name="Straight Arrow Connector 242">
              <a:extLst>
                <a:ext uri="{FF2B5EF4-FFF2-40B4-BE49-F238E27FC236}">
                  <a16:creationId xmlns:a16="http://schemas.microsoft.com/office/drawing/2014/main" id="{DD5BF1FF-8322-40BC-86B0-D73C4E44BE48}"/>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33" name="Straight Arrow Connector 254">
              <a:extLst>
                <a:ext uri="{FF2B5EF4-FFF2-40B4-BE49-F238E27FC236}">
                  <a16:creationId xmlns:a16="http://schemas.microsoft.com/office/drawing/2014/main" id="{728848F7-413E-4511-B1AA-644D2C8F0355}"/>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34" name="Straight Arrow Connector 255">
              <a:extLst>
                <a:ext uri="{FF2B5EF4-FFF2-40B4-BE49-F238E27FC236}">
                  <a16:creationId xmlns:a16="http://schemas.microsoft.com/office/drawing/2014/main" id="{37BA97A0-A8FB-44BA-9570-9F78591B67E0}"/>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35" name="Straight Arrow Connector 257">
              <a:extLst>
                <a:ext uri="{FF2B5EF4-FFF2-40B4-BE49-F238E27FC236}">
                  <a16:creationId xmlns:a16="http://schemas.microsoft.com/office/drawing/2014/main" id="{2579D9AE-28C5-4AB7-BEC2-9BD0D0BD6F72}"/>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36" name="Straight Arrow Connector 259">
              <a:extLst>
                <a:ext uri="{FF2B5EF4-FFF2-40B4-BE49-F238E27FC236}">
                  <a16:creationId xmlns:a16="http://schemas.microsoft.com/office/drawing/2014/main" id="{F77D3242-3111-424A-824A-9C5DD842ED16}"/>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7" name="Straight Arrow Connector 260">
              <a:extLst>
                <a:ext uri="{FF2B5EF4-FFF2-40B4-BE49-F238E27FC236}">
                  <a16:creationId xmlns:a16="http://schemas.microsoft.com/office/drawing/2014/main" id="{9FCDD3C6-EE16-411F-A67D-16004D6C0D62}"/>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38" name="Straight Arrow Connector 261">
              <a:extLst>
                <a:ext uri="{FF2B5EF4-FFF2-40B4-BE49-F238E27FC236}">
                  <a16:creationId xmlns:a16="http://schemas.microsoft.com/office/drawing/2014/main" id="{22CC0C85-7AC6-485D-974B-5372365416F1}"/>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9" name="Straight Arrow Connector 262">
              <a:extLst>
                <a:ext uri="{FF2B5EF4-FFF2-40B4-BE49-F238E27FC236}">
                  <a16:creationId xmlns:a16="http://schemas.microsoft.com/office/drawing/2014/main" id="{F91349E0-4E99-408B-95BB-26779961D63B}"/>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40" name="Straight Arrow Connector 263">
              <a:extLst>
                <a:ext uri="{FF2B5EF4-FFF2-40B4-BE49-F238E27FC236}">
                  <a16:creationId xmlns:a16="http://schemas.microsoft.com/office/drawing/2014/main" id="{187DE783-41B8-4F2C-80CD-CF4D05AAE1E4}"/>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1" name="Straight Arrow Connector 266">
              <a:extLst>
                <a:ext uri="{FF2B5EF4-FFF2-40B4-BE49-F238E27FC236}">
                  <a16:creationId xmlns:a16="http://schemas.microsoft.com/office/drawing/2014/main" id="{CEEA2C17-6A0D-47A5-AC1D-738DC56351B7}"/>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2" name="Straight Arrow Connector 267">
              <a:extLst>
                <a:ext uri="{FF2B5EF4-FFF2-40B4-BE49-F238E27FC236}">
                  <a16:creationId xmlns:a16="http://schemas.microsoft.com/office/drawing/2014/main" id="{C5867881-7A6E-4A7B-9607-3456D9119519}"/>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43" name="Straight Arrow Connector 288">
              <a:extLst>
                <a:ext uri="{FF2B5EF4-FFF2-40B4-BE49-F238E27FC236}">
                  <a16:creationId xmlns:a16="http://schemas.microsoft.com/office/drawing/2014/main" id="{94CA32BD-AD45-48F6-8FA9-E6E778AE7CBE}"/>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44" name="Straight Arrow Connector 290">
              <a:extLst>
                <a:ext uri="{FF2B5EF4-FFF2-40B4-BE49-F238E27FC236}">
                  <a16:creationId xmlns:a16="http://schemas.microsoft.com/office/drawing/2014/main" id="{75FE0D42-C559-4FDA-B4E1-BBA34D1059F4}"/>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5" name="Straight Arrow Connector 292">
              <a:extLst>
                <a:ext uri="{FF2B5EF4-FFF2-40B4-BE49-F238E27FC236}">
                  <a16:creationId xmlns:a16="http://schemas.microsoft.com/office/drawing/2014/main" id="{7DF9DE97-12C0-4A9C-A7F4-49C4BEB0C221}"/>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6" name="Straight Arrow Connector 294">
              <a:extLst>
                <a:ext uri="{FF2B5EF4-FFF2-40B4-BE49-F238E27FC236}">
                  <a16:creationId xmlns:a16="http://schemas.microsoft.com/office/drawing/2014/main" id="{13952CEB-C3B9-4B84-B6F0-7D4572A3F463}"/>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7" name="Straight Arrow Connector 295">
              <a:extLst>
                <a:ext uri="{FF2B5EF4-FFF2-40B4-BE49-F238E27FC236}">
                  <a16:creationId xmlns:a16="http://schemas.microsoft.com/office/drawing/2014/main" id="{8531252E-2992-4DD1-89C8-A31FB389B773}"/>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8" name="Straight Arrow Connector 300">
              <a:extLst>
                <a:ext uri="{FF2B5EF4-FFF2-40B4-BE49-F238E27FC236}">
                  <a16:creationId xmlns:a16="http://schemas.microsoft.com/office/drawing/2014/main" id="{3F91E59A-EE32-4C81-8E4E-B07F31D7835E}"/>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49" name="Rounded Rectangle 40">
              <a:extLst>
                <a:ext uri="{FF2B5EF4-FFF2-40B4-BE49-F238E27FC236}">
                  <a16:creationId xmlns:a16="http://schemas.microsoft.com/office/drawing/2014/main" id="{602A92D6-118D-47CC-BBB9-6A31C561CC8F}"/>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450" name="Straight Arrow Connector 301">
              <a:extLst>
                <a:ext uri="{FF2B5EF4-FFF2-40B4-BE49-F238E27FC236}">
                  <a16:creationId xmlns:a16="http://schemas.microsoft.com/office/drawing/2014/main" id="{FF80D3B1-B64C-46BD-AC1F-48A35C891EFD}"/>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1" name="Straight Arrow Connector 303">
              <a:extLst>
                <a:ext uri="{FF2B5EF4-FFF2-40B4-BE49-F238E27FC236}">
                  <a16:creationId xmlns:a16="http://schemas.microsoft.com/office/drawing/2014/main" id="{153EE1E1-9C62-4080-9CE4-D49F8D295915}"/>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2" name="Straight Arrow Connector 307">
              <a:extLst>
                <a:ext uri="{FF2B5EF4-FFF2-40B4-BE49-F238E27FC236}">
                  <a16:creationId xmlns:a16="http://schemas.microsoft.com/office/drawing/2014/main" id="{0A0458E7-045D-4768-8315-8BB44BB58726}"/>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3" name="Straight Arrow Connector 315">
              <a:extLst>
                <a:ext uri="{FF2B5EF4-FFF2-40B4-BE49-F238E27FC236}">
                  <a16:creationId xmlns:a16="http://schemas.microsoft.com/office/drawing/2014/main" id="{1195B75E-CD92-435D-97DB-8282E00103C8}"/>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54" name="TextBox 320">
              <a:extLst>
                <a:ext uri="{FF2B5EF4-FFF2-40B4-BE49-F238E27FC236}">
                  <a16:creationId xmlns:a16="http://schemas.microsoft.com/office/drawing/2014/main" id="{421F597A-06B1-43A8-A478-76A9B9DD23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455" name="TextBox 321">
              <a:extLst>
                <a:ext uri="{FF2B5EF4-FFF2-40B4-BE49-F238E27FC236}">
                  <a16:creationId xmlns:a16="http://schemas.microsoft.com/office/drawing/2014/main" id="{81858E83-4E5C-4029-9FB3-DF5CB01036F6}"/>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456" name="TextBox 322">
              <a:extLst>
                <a:ext uri="{FF2B5EF4-FFF2-40B4-BE49-F238E27FC236}">
                  <a16:creationId xmlns:a16="http://schemas.microsoft.com/office/drawing/2014/main" id="{D630586D-5433-4332-A38D-DF7726F1E113}"/>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457" name="TextBox 323">
              <a:extLst>
                <a:ext uri="{FF2B5EF4-FFF2-40B4-BE49-F238E27FC236}">
                  <a16:creationId xmlns:a16="http://schemas.microsoft.com/office/drawing/2014/main" id="{520917FC-7726-4E80-8379-96D4CA900834}"/>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458" name="TextBox 324">
              <a:extLst>
                <a:ext uri="{FF2B5EF4-FFF2-40B4-BE49-F238E27FC236}">
                  <a16:creationId xmlns:a16="http://schemas.microsoft.com/office/drawing/2014/main" id="{92D40179-49A9-4158-A816-AA6575DF9005}"/>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459" name="Straight Connector 325">
              <a:extLst>
                <a:ext uri="{FF2B5EF4-FFF2-40B4-BE49-F238E27FC236}">
                  <a16:creationId xmlns:a16="http://schemas.microsoft.com/office/drawing/2014/main" id="{22DE315E-3513-4A71-BA21-59D8423AC26E}"/>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460" name="Straight Arrow Connector 329">
              <a:extLst>
                <a:ext uri="{FF2B5EF4-FFF2-40B4-BE49-F238E27FC236}">
                  <a16:creationId xmlns:a16="http://schemas.microsoft.com/office/drawing/2014/main" id="{3B72EAEF-4408-45CC-8CFB-0C3FDC5796C3}"/>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61" name="Rounded Rectangle 62">
              <a:extLst>
                <a:ext uri="{FF2B5EF4-FFF2-40B4-BE49-F238E27FC236}">
                  <a16:creationId xmlns:a16="http://schemas.microsoft.com/office/drawing/2014/main" id="{7833F949-B9DF-47E9-92C6-BA8198921257}"/>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462" name="Rounded Rectangle 63">
              <a:extLst>
                <a:ext uri="{FF2B5EF4-FFF2-40B4-BE49-F238E27FC236}">
                  <a16:creationId xmlns:a16="http://schemas.microsoft.com/office/drawing/2014/main" id="{9A8B1531-9D70-4871-B01A-F04250DE0B4F}"/>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463" name="Straight Arrow Connector 336">
              <a:extLst>
                <a:ext uri="{FF2B5EF4-FFF2-40B4-BE49-F238E27FC236}">
                  <a16:creationId xmlns:a16="http://schemas.microsoft.com/office/drawing/2014/main" id="{D1A9757D-B811-41B6-B155-2EEDD3872C48}"/>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4" name="Straight Arrow Connector 337">
              <a:extLst>
                <a:ext uri="{FF2B5EF4-FFF2-40B4-BE49-F238E27FC236}">
                  <a16:creationId xmlns:a16="http://schemas.microsoft.com/office/drawing/2014/main" id="{885A2910-9422-4F6A-B537-8567B6D3355A}"/>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5" name="Straight Arrow Connector 338">
              <a:extLst>
                <a:ext uri="{FF2B5EF4-FFF2-40B4-BE49-F238E27FC236}">
                  <a16:creationId xmlns:a16="http://schemas.microsoft.com/office/drawing/2014/main" id="{3A9886D9-C90F-4D06-92A3-93EABDA0CBCB}"/>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6" name="Straight Arrow Connector 339">
              <a:extLst>
                <a:ext uri="{FF2B5EF4-FFF2-40B4-BE49-F238E27FC236}">
                  <a16:creationId xmlns:a16="http://schemas.microsoft.com/office/drawing/2014/main" id="{D571DFE7-9368-46CA-A3F1-87F97BD63714}"/>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7" name="Straight Arrow Connector 340">
              <a:extLst>
                <a:ext uri="{FF2B5EF4-FFF2-40B4-BE49-F238E27FC236}">
                  <a16:creationId xmlns:a16="http://schemas.microsoft.com/office/drawing/2014/main" id="{D523D736-B663-432D-942A-72E072000D1F}"/>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8" name="Straight Arrow Connector 357">
              <a:extLst>
                <a:ext uri="{FF2B5EF4-FFF2-40B4-BE49-F238E27FC236}">
                  <a16:creationId xmlns:a16="http://schemas.microsoft.com/office/drawing/2014/main" id="{5CB5F8DF-E708-40C0-BD4C-16A329A5DA6C}"/>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9" name="Straight Arrow Connector 358">
              <a:extLst>
                <a:ext uri="{FF2B5EF4-FFF2-40B4-BE49-F238E27FC236}">
                  <a16:creationId xmlns:a16="http://schemas.microsoft.com/office/drawing/2014/main" id="{36C8B5B6-4A03-4B71-B58A-82AFCD7361B5}"/>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0" name="Straight Arrow Connector 359">
              <a:extLst>
                <a:ext uri="{FF2B5EF4-FFF2-40B4-BE49-F238E27FC236}">
                  <a16:creationId xmlns:a16="http://schemas.microsoft.com/office/drawing/2014/main" id="{71071F94-333B-4ACA-B91D-081B8EECB031}"/>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1" name="Straight Arrow Connector 360">
              <a:extLst>
                <a:ext uri="{FF2B5EF4-FFF2-40B4-BE49-F238E27FC236}">
                  <a16:creationId xmlns:a16="http://schemas.microsoft.com/office/drawing/2014/main" id="{EBC5E17B-06AC-41D0-A63B-E1C32BB7F8BC}"/>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2" name="TextBox 373">
              <a:extLst>
                <a:ext uri="{FF2B5EF4-FFF2-40B4-BE49-F238E27FC236}">
                  <a16:creationId xmlns:a16="http://schemas.microsoft.com/office/drawing/2014/main" id="{9C23F206-A67E-42C3-A5F0-D05B2205452F}"/>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473" name="TextBox 374">
              <a:extLst>
                <a:ext uri="{FF2B5EF4-FFF2-40B4-BE49-F238E27FC236}">
                  <a16:creationId xmlns:a16="http://schemas.microsoft.com/office/drawing/2014/main" id="{3CE4DBAD-F7AA-40F6-B2D6-1A4D7B24EB7A}"/>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474" name="TextBox 375">
              <a:extLst>
                <a:ext uri="{FF2B5EF4-FFF2-40B4-BE49-F238E27FC236}">
                  <a16:creationId xmlns:a16="http://schemas.microsoft.com/office/drawing/2014/main" id="{590F4E87-201C-4576-8647-D8F332A413C5}"/>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475" name="TextBox 376">
              <a:extLst>
                <a:ext uri="{FF2B5EF4-FFF2-40B4-BE49-F238E27FC236}">
                  <a16:creationId xmlns:a16="http://schemas.microsoft.com/office/drawing/2014/main" id="{A696FA15-6709-4885-8C66-31ADE426463C}"/>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476" name="Straight Arrow Connector 379">
              <a:extLst>
                <a:ext uri="{FF2B5EF4-FFF2-40B4-BE49-F238E27FC236}">
                  <a16:creationId xmlns:a16="http://schemas.microsoft.com/office/drawing/2014/main" id="{617EB4B3-F716-49EB-B688-8CB74853E320}"/>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7" name="Rounded Rectangle 39">
              <a:extLst>
                <a:ext uri="{FF2B5EF4-FFF2-40B4-BE49-F238E27FC236}">
                  <a16:creationId xmlns:a16="http://schemas.microsoft.com/office/drawing/2014/main" id="{B36BBE0D-CBB2-4370-9DE5-66BB8FE66AC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478" name="Straight Arrow Connector 385">
              <a:extLst>
                <a:ext uri="{FF2B5EF4-FFF2-40B4-BE49-F238E27FC236}">
                  <a16:creationId xmlns:a16="http://schemas.microsoft.com/office/drawing/2014/main" id="{D05C60F7-717D-422A-8604-045FD378A1BB}"/>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9" name="TextBox 389">
              <a:extLst>
                <a:ext uri="{FF2B5EF4-FFF2-40B4-BE49-F238E27FC236}">
                  <a16:creationId xmlns:a16="http://schemas.microsoft.com/office/drawing/2014/main" id="{D20453BD-5536-41BA-80EB-C3E3349A4921}"/>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480" name="TextBox 390">
              <a:extLst>
                <a:ext uri="{FF2B5EF4-FFF2-40B4-BE49-F238E27FC236}">
                  <a16:creationId xmlns:a16="http://schemas.microsoft.com/office/drawing/2014/main" id="{292851FA-B063-447D-95ED-E1C82EDFCCF0}"/>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481" name="Straight Arrow Connector 395">
              <a:extLst>
                <a:ext uri="{FF2B5EF4-FFF2-40B4-BE49-F238E27FC236}">
                  <a16:creationId xmlns:a16="http://schemas.microsoft.com/office/drawing/2014/main" id="{303A27A8-20A5-4430-A5A2-3E00A185BF2A}"/>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82" name="TextBox 396">
              <a:extLst>
                <a:ext uri="{FF2B5EF4-FFF2-40B4-BE49-F238E27FC236}">
                  <a16:creationId xmlns:a16="http://schemas.microsoft.com/office/drawing/2014/main" id="{C351B6CE-2221-4970-9AFD-072596B4518C}"/>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483" name="TextBox 397">
              <a:extLst>
                <a:ext uri="{FF2B5EF4-FFF2-40B4-BE49-F238E27FC236}">
                  <a16:creationId xmlns:a16="http://schemas.microsoft.com/office/drawing/2014/main" id="{8A3ED8DB-DA8A-47FF-B6D3-CD34715F646F}"/>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484" name="TextBox 398">
              <a:extLst>
                <a:ext uri="{FF2B5EF4-FFF2-40B4-BE49-F238E27FC236}">
                  <a16:creationId xmlns:a16="http://schemas.microsoft.com/office/drawing/2014/main" id="{B9E839AB-A3F0-436A-9C29-F84FE95058C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485" name="TextBox 400">
              <a:extLst>
                <a:ext uri="{FF2B5EF4-FFF2-40B4-BE49-F238E27FC236}">
                  <a16:creationId xmlns:a16="http://schemas.microsoft.com/office/drawing/2014/main" id="{839E8F2C-3BCA-4898-BD37-A72173D17DF8}"/>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486" name="TextBox 403">
              <a:extLst>
                <a:ext uri="{FF2B5EF4-FFF2-40B4-BE49-F238E27FC236}">
                  <a16:creationId xmlns:a16="http://schemas.microsoft.com/office/drawing/2014/main" id="{88455D94-B882-46DE-9B58-42275924B09E}"/>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487" name="TextBox 404">
              <a:extLst>
                <a:ext uri="{FF2B5EF4-FFF2-40B4-BE49-F238E27FC236}">
                  <a16:creationId xmlns:a16="http://schemas.microsoft.com/office/drawing/2014/main" id="{B03B1E98-7426-4F47-873B-B7ABFCDEE1B9}"/>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488" name="Straight Arrow Connector 405">
              <a:extLst>
                <a:ext uri="{FF2B5EF4-FFF2-40B4-BE49-F238E27FC236}">
                  <a16:creationId xmlns:a16="http://schemas.microsoft.com/office/drawing/2014/main" id="{7A3928DF-866F-4F3A-9385-9CF530C9AFA6}"/>
                </a:ext>
              </a:extLst>
            </p:cNvPr>
            <p:cNvCxnSpPr/>
            <p:nvPr/>
          </p:nvCxnSpPr>
          <p:spPr>
            <a:xfrm>
              <a:off x="6551799" y="2513155"/>
              <a:ext cx="142908"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9" name="Straight Arrow Connector 406">
              <a:extLst>
                <a:ext uri="{FF2B5EF4-FFF2-40B4-BE49-F238E27FC236}">
                  <a16:creationId xmlns:a16="http://schemas.microsoft.com/office/drawing/2014/main" id="{3345C435-532F-4764-A6EC-9AE144DFA9BD}"/>
                </a:ext>
              </a:extLst>
            </p:cNvPr>
            <p:cNvCxnSpPr/>
            <p:nvPr/>
          </p:nvCxnSpPr>
          <p:spPr>
            <a:xfrm>
              <a:off x="6551799" y="2513155"/>
              <a:ext cx="0" cy="903808"/>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90" name="Straight Arrow Connector 407">
              <a:extLst>
                <a:ext uri="{FF2B5EF4-FFF2-40B4-BE49-F238E27FC236}">
                  <a16:creationId xmlns:a16="http://schemas.microsoft.com/office/drawing/2014/main" id="{8DB02109-B3C5-4284-A226-37D6F59E5A71}"/>
                </a:ext>
              </a:extLst>
            </p:cNvPr>
            <p:cNvCxnSpPr/>
            <p:nvPr/>
          </p:nvCxnSpPr>
          <p:spPr>
            <a:xfrm flipV="1">
              <a:off x="6368545" y="3416963"/>
              <a:ext cx="183254" cy="601"/>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91" name="Straight Arrow Connector 411">
              <a:extLst>
                <a:ext uri="{FF2B5EF4-FFF2-40B4-BE49-F238E27FC236}">
                  <a16:creationId xmlns:a16="http://schemas.microsoft.com/office/drawing/2014/main" id="{FB9302A6-65C0-442F-B29A-67E1C86999ED}"/>
                </a:ext>
              </a:extLst>
            </p:cNvPr>
            <p:cNvCxnSpPr/>
            <p:nvPr/>
          </p:nvCxnSpPr>
          <p:spPr>
            <a:xfrm flipH="1">
              <a:off x="6646187" y="3037346"/>
              <a:ext cx="1343" cy="489399"/>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92" name="Straight Arrow Connector 412">
              <a:extLst>
                <a:ext uri="{FF2B5EF4-FFF2-40B4-BE49-F238E27FC236}">
                  <a16:creationId xmlns:a16="http://schemas.microsoft.com/office/drawing/2014/main" id="{FD5CB32F-C976-400F-885B-83D94B907E97}"/>
                </a:ext>
              </a:extLst>
            </p:cNvPr>
            <p:cNvCxnSpPr/>
            <p:nvPr/>
          </p:nvCxnSpPr>
          <p:spPr>
            <a:xfrm>
              <a:off x="6654610" y="3041727"/>
              <a:ext cx="101979"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93" name="Straight Arrow Connector 419">
              <a:extLst>
                <a:ext uri="{FF2B5EF4-FFF2-40B4-BE49-F238E27FC236}">
                  <a16:creationId xmlns:a16="http://schemas.microsoft.com/office/drawing/2014/main" id="{2623D3C3-3647-49A4-8555-95267B79AE4A}"/>
                </a:ext>
              </a:extLst>
            </p:cNvPr>
            <p:cNvCxnSpPr/>
            <p:nvPr/>
          </p:nvCxnSpPr>
          <p:spPr>
            <a:xfrm flipV="1">
              <a:off x="6203575" y="3528461"/>
              <a:ext cx="436121" cy="405"/>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94" name="Rectangle 71">
              <a:extLst>
                <a:ext uri="{FF2B5EF4-FFF2-40B4-BE49-F238E27FC236}">
                  <a16:creationId xmlns:a16="http://schemas.microsoft.com/office/drawing/2014/main" id="{2A050CEC-C2E7-47B9-8C8B-9BDCEDAFC1FB}"/>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495" name="Straight Arrow Connector 424">
              <a:extLst>
                <a:ext uri="{FF2B5EF4-FFF2-40B4-BE49-F238E27FC236}">
                  <a16:creationId xmlns:a16="http://schemas.microsoft.com/office/drawing/2014/main" id="{9B94354E-938D-4091-A8C4-209CF0628279}"/>
                </a:ext>
              </a:extLst>
            </p:cNvPr>
            <p:cNvCxnSpPr/>
            <p:nvPr/>
          </p:nvCxnSpPr>
          <p:spPr>
            <a:xfrm>
              <a:off x="4996084" y="3418226"/>
              <a:ext cx="432581"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496" name="Group 425">
              <a:extLst>
                <a:ext uri="{FF2B5EF4-FFF2-40B4-BE49-F238E27FC236}">
                  <a16:creationId xmlns:a16="http://schemas.microsoft.com/office/drawing/2014/main" id="{BBDDCBEE-5F93-46EF-8780-B8F24572C6A2}"/>
                </a:ext>
              </a:extLst>
            </p:cNvPr>
            <p:cNvGrpSpPr/>
            <p:nvPr/>
          </p:nvGrpSpPr>
          <p:grpSpPr>
            <a:xfrm>
              <a:off x="4864692" y="1988965"/>
              <a:ext cx="267579" cy="3183444"/>
              <a:chOff x="4864692" y="1772402"/>
              <a:chExt cx="267579" cy="3183444"/>
            </a:xfrm>
            <a:solidFill>
              <a:schemeClr val="bg2">
                <a:lumMod val="50000"/>
              </a:schemeClr>
            </a:solidFill>
          </p:grpSpPr>
          <p:sp>
            <p:nvSpPr>
              <p:cNvPr id="518" name="Rectangle 10">
                <a:extLst>
                  <a:ext uri="{FF2B5EF4-FFF2-40B4-BE49-F238E27FC236}">
                    <a16:creationId xmlns:a16="http://schemas.microsoft.com/office/drawing/2014/main" id="{E8FB512D-9A93-450B-ABF5-154A01A18DD7}"/>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519" name="TextBox 401">
                <a:extLst>
                  <a:ext uri="{FF2B5EF4-FFF2-40B4-BE49-F238E27FC236}">
                    <a16:creationId xmlns:a16="http://schemas.microsoft.com/office/drawing/2014/main" id="{ABA1A9F5-EFDE-458E-B1C5-843FA98D0689}"/>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497" name="Group 426">
              <a:extLst>
                <a:ext uri="{FF2B5EF4-FFF2-40B4-BE49-F238E27FC236}">
                  <a16:creationId xmlns:a16="http://schemas.microsoft.com/office/drawing/2014/main" id="{3ABA7F7A-8998-4C74-A0AE-B8C0A53BB427}"/>
                </a:ext>
              </a:extLst>
            </p:cNvPr>
            <p:cNvGrpSpPr/>
            <p:nvPr/>
          </p:nvGrpSpPr>
          <p:grpSpPr>
            <a:xfrm>
              <a:off x="6697302" y="1988965"/>
              <a:ext cx="267579" cy="3192499"/>
              <a:chOff x="6697302" y="1772402"/>
              <a:chExt cx="267579" cy="3192499"/>
            </a:xfrm>
            <a:solidFill>
              <a:schemeClr val="bg2">
                <a:lumMod val="50000"/>
              </a:schemeClr>
            </a:solidFill>
          </p:grpSpPr>
          <p:sp>
            <p:nvSpPr>
              <p:cNvPr id="516" name="Rectangle 11">
                <a:extLst>
                  <a:ext uri="{FF2B5EF4-FFF2-40B4-BE49-F238E27FC236}">
                    <a16:creationId xmlns:a16="http://schemas.microsoft.com/office/drawing/2014/main" id="{FD99851D-FDED-463D-9A46-080CC7438EDB}"/>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517" name="TextBox 402">
                <a:extLst>
                  <a:ext uri="{FF2B5EF4-FFF2-40B4-BE49-F238E27FC236}">
                    <a16:creationId xmlns:a16="http://schemas.microsoft.com/office/drawing/2014/main" id="{DBAB186A-DE4B-41B2-94E8-532ACF022E25}"/>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498" name="TextBox 427">
              <a:extLst>
                <a:ext uri="{FF2B5EF4-FFF2-40B4-BE49-F238E27FC236}">
                  <a16:creationId xmlns:a16="http://schemas.microsoft.com/office/drawing/2014/main" id="{ED3B44CC-F25C-499B-973F-DC49396B42E2}"/>
                </a:ext>
              </a:extLst>
            </p:cNvPr>
            <p:cNvSpPr txBox="1"/>
            <p:nvPr/>
          </p:nvSpPr>
          <p:spPr>
            <a:xfrm>
              <a:off x="1617148" y="428033"/>
              <a:ext cx="735520" cy="269179"/>
            </a:xfrm>
            <a:prstGeom prst="rect">
              <a:avLst/>
            </a:prstGeom>
            <a:noFill/>
          </p:spPr>
          <p:txBody>
            <a:bodyPr wrap="none" rtlCol="0">
              <a:spAutoFit/>
            </a:bodyPr>
            <a:lstStyle/>
            <a:p>
              <a:r>
                <a:rPr lang="es-MX" sz="1600" dirty="0">
                  <a:latin typeface="Helvetica Condensed" panose="020B0606020202030204" pitchFamily="34" charset="0"/>
                </a:rPr>
                <a:t>FETCH</a:t>
              </a:r>
            </a:p>
          </p:txBody>
        </p:sp>
        <p:cxnSp>
          <p:nvCxnSpPr>
            <p:cNvPr id="499" name="Straight Arrow Connector 428">
              <a:extLst>
                <a:ext uri="{FF2B5EF4-FFF2-40B4-BE49-F238E27FC236}">
                  <a16:creationId xmlns:a16="http://schemas.microsoft.com/office/drawing/2014/main" id="{98DD16BB-E61C-465B-A8AB-FF92CD3BE4E9}"/>
                </a:ext>
              </a:extLst>
            </p:cNvPr>
            <p:cNvCxnSpPr>
              <a:endCxn id="370"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0" name="Straight Arrow Connector 435">
              <a:extLst>
                <a:ext uri="{FF2B5EF4-FFF2-40B4-BE49-F238E27FC236}">
                  <a16:creationId xmlns:a16="http://schemas.microsoft.com/office/drawing/2014/main" id="{2921C37D-4BE0-4223-B51D-101610951A6C}"/>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1" name="Straight Arrow Connector 436">
              <a:extLst>
                <a:ext uri="{FF2B5EF4-FFF2-40B4-BE49-F238E27FC236}">
                  <a16:creationId xmlns:a16="http://schemas.microsoft.com/office/drawing/2014/main" id="{621A8636-AC63-44AF-9C4E-BCF9F7BF65AE}"/>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2" name="Straight Arrow Connector 437">
              <a:extLst>
                <a:ext uri="{FF2B5EF4-FFF2-40B4-BE49-F238E27FC236}">
                  <a16:creationId xmlns:a16="http://schemas.microsoft.com/office/drawing/2014/main" id="{E9E34FA4-2AFB-4F8C-A67A-8490EEB2F2A1}"/>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03" name="TextBox 438">
              <a:extLst>
                <a:ext uri="{FF2B5EF4-FFF2-40B4-BE49-F238E27FC236}">
                  <a16:creationId xmlns:a16="http://schemas.microsoft.com/office/drawing/2014/main" id="{76043B59-99C2-44A9-96B4-49F0A55FB630}"/>
                </a:ext>
              </a:extLst>
            </p:cNvPr>
            <p:cNvSpPr txBox="1"/>
            <p:nvPr/>
          </p:nvSpPr>
          <p:spPr>
            <a:xfrm>
              <a:off x="3702123" y="386245"/>
              <a:ext cx="900269" cy="269179"/>
            </a:xfrm>
            <a:prstGeom prst="rect">
              <a:avLst/>
            </a:prstGeom>
            <a:noFill/>
          </p:spPr>
          <p:txBody>
            <a:bodyPr wrap="none" rtlCol="0">
              <a:spAutoFit/>
            </a:bodyPr>
            <a:lstStyle/>
            <a:p>
              <a:r>
                <a:rPr lang="es-MX" sz="1600" dirty="0">
                  <a:latin typeface="Helvetica Condensed" panose="020B0606020202030204" pitchFamily="34" charset="0"/>
                </a:rPr>
                <a:t>DECODE</a:t>
              </a:r>
            </a:p>
          </p:txBody>
        </p:sp>
        <p:sp>
          <p:nvSpPr>
            <p:cNvPr id="504" name="TextBox 439">
              <a:extLst>
                <a:ext uri="{FF2B5EF4-FFF2-40B4-BE49-F238E27FC236}">
                  <a16:creationId xmlns:a16="http://schemas.microsoft.com/office/drawing/2014/main" id="{61D2F8D6-503A-4171-B153-73E8601BF8E0}"/>
                </a:ext>
              </a:extLst>
            </p:cNvPr>
            <p:cNvSpPr txBox="1"/>
            <p:nvPr/>
          </p:nvSpPr>
          <p:spPr>
            <a:xfrm>
              <a:off x="5167227" y="382357"/>
              <a:ext cx="1692701" cy="269179"/>
            </a:xfrm>
            <a:prstGeom prst="rect">
              <a:avLst/>
            </a:prstGeom>
            <a:noFill/>
          </p:spPr>
          <p:txBody>
            <a:bodyPr wrap="none" rtlCol="0">
              <a:spAutoFit/>
            </a:bodyPr>
            <a:lstStyle/>
            <a:p>
              <a:r>
                <a:rPr lang="es-MX" sz="1600" dirty="0">
                  <a:latin typeface="Helvetica Condensed" panose="020B0606020202030204" pitchFamily="34" charset="0"/>
                </a:rPr>
                <a:t>READ REGISTERS</a:t>
              </a:r>
            </a:p>
          </p:txBody>
        </p:sp>
        <p:sp>
          <p:nvSpPr>
            <p:cNvPr id="505" name="TextBox 440">
              <a:extLst>
                <a:ext uri="{FF2B5EF4-FFF2-40B4-BE49-F238E27FC236}">
                  <a16:creationId xmlns:a16="http://schemas.microsoft.com/office/drawing/2014/main" id="{5C97D12B-E00A-4169-ABC3-B97DD6EB8948}"/>
                </a:ext>
              </a:extLst>
            </p:cNvPr>
            <p:cNvSpPr txBox="1"/>
            <p:nvPr/>
          </p:nvSpPr>
          <p:spPr>
            <a:xfrm>
              <a:off x="7332176" y="379984"/>
              <a:ext cx="976517" cy="269179"/>
            </a:xfrm>
            <a:prstGeom prst="rect">
              <a:avLst/>
            </a:prstGeom>
            <a:noFill/>
          </p:spPr>
          <p:txBody>
            <a:bodyPr wrap="none" rtlCol="0">
              <a:spAutoFit/>
            </a:bodyPr>
            <a:lstStyle/>
            <a:p>
              <a:r>
                <a:rPr lang="es-MX" sz="1600" dirty="0">
                  <a:latin typeface="Helvetica Condensed" panose="020B0606020202030204" pitchFamily="34" charset="0"/>
                </a:rPr>
                <a:t>EXECUTE</a:t>
              </a:r>
            </a:p>
          </p:txBody>
        </p:sp>
        <p:sp>
          <p:nvSpPr>
            <p:cNvPr id="506" name="TextBox 441">
              <a:extLst>
                <a:ext uri="{FF2B5EF4-FFF2-40B4-BE49-F238E27FC236}">
                  <a16:creationId xmlns:a16="http://schemas.microsoft.com/office/drawing/2014/main" id="{E09D7230-4F21-4899-B277-E4BB79FDFEAF}"/>
                </a:ext>
              </a:extLst>
            </p:cNvPr>
            <p:cNvSpPr txBox="1"/>
            <p:nvPr/>
          </p:nvSpPr>
          <p:spPr>
            <a:xfrm>
              <a:off x="8808997" y="383438"/>
              <a:ext cx="1687637" cy="269179"/>
            </a:xfrm>
            <a:prstGeom prst="rect">
              <a:avLst/>
            </a:prstGeom>
            <a:noFill/>
          </p:spPr>
          <p:txBody>
            <a:bodyPr wrap="none" rtlCol="0">
              <a:spAutoFit/>
            </a:bodyPr>
            <a:lstStyle/>
            <a:p>
              <a:r>
                <a:rPr lang="es-MX" sz="1600" dirty="0">
                  <a:latin typeface="Helvetica Condensed" panose="020B0606020202030204" pitchFamily="34" charset="0"/>
                </a:rPr>
                <a:t>MEMORY ACCESS</a:t>
              </a:r>
            </a:p>
          </p:txBody>
        </p:sp>
        <p:sp>
          <p:nvSpPr>
            <p:cNvPr id="507" name="TextBox 442">
              <a:extLst>
                <a:ext uri="{FF2B5EF4-FFF2-40B4-BE49-F238E27FC236}">
                  <a16:creationId xmlns:a16="http://schemas.microsoft.com/office/drawing/2014/main" id="{2D651EF3-472B-4D7B-9C1B-5D6F89B59A0D}"/>
                </a:ext>
              </a:extLst>
            </p:cNvPr>
            <p:cNvSpPr txBox="1"/>
            <p:nvPr/>
          </p:nvSpPr>
          <p:spPr>
            <a:xfrm>
              <a:off x="10555865" y="388960"/>
              <a:ext cx="1239299" cy="269179"/>
            </a:xfrm>
            <a:prstGeom prst="rect">
              <a:avLst/>
            </a:prstGeom>
            <a:noFill/>
          </p:spPr>
          <p:txBody>
            <a:bodyPr wrap="none" rtlCol="0">
              <a:spAutoFit/>
            </a:bodyPr>
            <a:lstStyle/>
            <a:p>
              <a:r>
                <a:rPr lang="es-MX" sz="1600" dirty="0">
                  <a:latin typeface="Helvetica Condensed" panose="020B0606020202030204" pitchFamily="34" charset="0"/>
                </a:rPr>
                <a:t>WRITE BACK</a:t>
              </a:r>
            </a:p>
          </p:txBody>
        </p:sp>
        <p:cxnSp>
          <p:nvCxnSpPr>
            <p:cNvPr id="508" name="Straight Arrow Connector 166">
              <a:extLst>
                <a:ext uri="{FF2B5EF4-FFF2-40B4-BE49-F238E27FC236}">
                  <a16:creationId xmlns:a16="http://schemas.microsoft.com/office/drawing/2014/main" id="{62A14F07-34F6-4978-B00F-92FF0FBAEC83}"/>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Connector 167">
              <a:extLst>
                <a:ext uri="{FF2B5EF4-FFF2-40B4-BE49-F238E27FC236}">
                  <a16:creationId xmlns:a16="http://schemas.microsoft.com/office/drawing/2014/main" id="{734F0798-0E03-419C-9512-1EADC9B5E8FC}"/>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510" name="Straight Arrow Connector 171">
              <a:extLst>
                <a:ext uri="{FF2B5EF4-FFF2-40B4-BE49-F238E27FC236}">
                  <a16:creationId xmlns:a16="http://schemas.microsoft.com/office/drawing/2014/main" id="{E12EDA3B-8FF5-4ED8-AAD7-37D781D86C87}"/>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1" name="Straight Connector 176">
              <a:extLst>
                <a:ext uri="{FF2B5EF4-FFF2-40B4-BE49-F238E27FC236}">
                  <a16:creationId xmlns:a16="http://schemas.microsoft.com/office/drawing/2014/main" id="{A2CEB53D-B315-4533-BEF3-E3900DD84EDA}"/>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512" name="Straight Arrow Connector 178">
              <a:extLst>
                <a:ext uri="{FF2B5EF4-FFF2-40B4-BE49-F238E27FC236}">
                  <a16:creationId xmlns:a16="http://schemas.microsoft.com/office/drawing/2014/main" id="{C0524477-1874-4C15-9800-3B6B1DABE54A}"/>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182">
              <a:extLst>
                <a:ext uri="{FF2B5EF4-FFF2-40B4-BE49-F238E27FC236}">
                  <a16:creationId xmlns:a16="http://schemas.microsoft.com/office/drawing/2014/main" id="{26FEC8ED-342C-4320-837E-FDEDFC478855}"/>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4" name="Straight Arrow Connector 184">
              <a:extLst>
                <a:ext uri="{FF2B5EF4-FFF2-40B4-BE49-F238E27FC236}">
                  <a16:creationId xmlns:a16="http://schemas.microsoft.com/office/drawing/2014/main" id="{75F4A253-AF5A-40A4-88BC-2C0123582141}"/>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15" name="Rectangle 3">
              <a:extLst>
                <a:ext uri="{FF2B5EF4-FFF2-40B4-BE49-F238E27FC236}">
                  <a16:creationId xmlns:a16="http://schemas.microsoft.com/office/drawing/2014/main" id="{A219140B-555F-4FD4-B319-47E1D7065EBB}"/>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sp>
        <p:nvSpPr>
          <p:cNvPr id="174" name="TextBox 172">
            <a:extLst>
              <a:ext uri="{FF2B5EF4-FFF2-40B4-BE49-F238E27FC236}">
                <a16:creationId xmlns:a16="http://schemas.microsoft.com/office/drawing/2014/main" id="{5ABD7320-F4B0-4DAB-AEE5-CAB7325E04FD}"/>
              </a:ext>
            </a:extLst>
          </p:cNvPr>
          <p:cNvSpPr txBox="1"/>
          <p:nvPr/>
        </p:nvSpPr>
        <p:spPr>
          <a:xfrm>
            <a:off x="9971226" y="7813823"/>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175" name="TextBox 173">
            <a:extLst>
              <a:ext uri="{FF2B5EF4-FFF2-40B4-BE49-F238E27FC236}">
                <a16:creationId xmlns:a16="http://schemas.microsoft.com/office/drawing/2014/main" id="{07C3A53C-27B2-43C5-A5DB-A57A0793B259}"/>
              </a:ext>
            </a:extLst>
          </p:cNvPr>
          <p:cNvSpPr txBox="1"/>
          <p:nvPr/>
        </p:nvSpPr>
        <p:spPr>
          <a:xfrm>
            <a:off x="10088725" y="7470969"/>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176" name="Tabla 196">
            <a:extLst>
              <a:ext uri="{FF2B5EF4-FFF2-40B4-BE49-F238E27FC236}">
                <a16:creationId xmlns:a16="http://schemas.microsoft.com/office/drawing/2014/main" id="{14607967-93FC-4383-904C-526C33B83D3B}"/>
              </a:ext>
            </a:extLst>
          </p:cNvPr>
          <p:cNvGraphicFramePr>
            <a:graphicFrameLocks noGrp="1"/>
          </p:cNvGraphicFramePr>
          <p:nvPr>
            <p:extLst>
              <p:ext uri="{D42A27DB-BD31-4B8C-83A1-F6EECF244321}">
                <p14:modId xmlns:p14="http://schemas.microsoft.com/office/powerpoint/2010/main" val="3441353931"/>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R2 + R3</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6" name="Título 2">
            <a:extLst>
              <a:ext uri="{FF2B5EF4-FFF2-40B4-BE49-F238E27FC236}">
                <a16:creationId xmlns:a16="http://schemas.microsoft.com/office/drawing/2014/main" id="{33FBC480-8632-019F-694B-4FDE6519FBC4}"/>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7" name="Subtítulo 3">
            <a:extLst>
              <a:ext uri="{FF2B5EF4-FFF2-40B4-BE49-F238E27FC236}">
                <a16:creationId xmlns:a16="http://schemas.microsoft.com/office/drawing/2014/main" id="{8B759487-629E-DA60-82D1-DFE195991AD9}"/>
              </a:ext>
            </a:extLst>
          </p:cNvPr>
          <p:cNvSpPr>
            <a:spLocks noGrp="1"/>
          </p:cNvSpPr>
          <p:nvPr>
            <p:ph type="subTitle" idx="1"/>
          </p:nvPr>
        </p:nvSpPr>
        <p:spPr>
          <a:xfrm>
            <a:off x="484675" y="921166"/>
            <a:ext cx="12532823" cy="445226"/>
          </a:xfrm>
        </p:spPr>
        <p:txBody>
          <a:bodyPr/>
          <a:lstStyle/>
          <a:p>
            <a:r>
              <a:rPr lang="es-MX" dirty="0"/>
              <a:t>Adelantado de valores</a:t>
            </a:r>
          </a:p>
        </p:txBody>
      </p:sp>
    </p:spTree>
    <p:extLst>
      <p:ext uri="{BB962C8B-B14F-4D97-AF65-F5344CB8AC3E}">
        <p14:creationId xmlns:p14="http://schemas.microsoft.com/office/powerpoint/2010/main" val="107321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nvidia tegra 4 power consumption"/>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1696840" y="2994575"/>
            <a:ext cx="7784785" cy="4297850"/>
          </a:xfrm>
          <a:prstGeom prst="rect">
            <a:avLst/>
          </a:prstGeom>
          <a:noFill/>
          <a:extLst>
            <a:ext uri="{909E8E84-426E-40DD-AFC4-6F175D3DCCD1}">
              <a14:hiddenFill xmlns:a14="http://schemas.microsoft.com/office/drawing/2010/main">
                <a:solidFill>
                  <a:srgbClr val="FFFFFF"/>
                </a:solidFill>
              </a14:hiddenFill>
            </a:ext>
          </a:extLst>
        </p:spPr>
      </p:pic>
      <p:sp>
        <p:nvSpPr>
          <p:cNvPr id="17" name="Marcador de texto 16"/>
          <p:cNvSpPr>
            <a:spLocks noGrp="1"/>
          </p:cNvSpPr>
          <p:nvPr>
            <p:ph type="body" sz="quarter" idx="13"/>
          </p:nvPr>
        </p:nvSpPr>
        <p:spPr/>
        <p:txBody>
          <a:bodyPr>
            <a:normAutofit fontScale="85000" lnSpcReduction="20000"/>
          </a:bodyPr>
          <a:lstStyle/>
          <a:p>
            <a:r>
              <a:rPr lang="es-MX" dirty="0"/>
              <a:t>CONSUMO DE ENERGÍA POR EL NVIDIA </a:t>
            </a:r>
            <a:r>
              <a:rPr lang="es-MX" dirty="0" err="1"/>
              <a:t>Tegra</a:t>
            </a:r>
            <a:r>
              <a:rPr lang="es-MX" dirty="0"/>
              <a:t> 4</a:t>
            </a:r>
          </a:p>
        </p:txBody>
      </p:sp>
      <p:sp>
        <p:nvSpPr>
          <p:cNvPr id="4" name="Marcador de número de diapositiva 3"/>
          <p:cNvSpPr>
            <a:spLocks noGrp="1"/>
          </p:cNvSpPr>
          <p:nvPr>
            <p:ph type="sldNum" sz="quarter" idx="4"/>
          </p:nvPr>
        </p:nvSpPr>
        <p:spPr/>
        <p:txBody>
          <a:bodyPr/>
          <a:lstStyle/>
          <a:p>
            <a:fld id="{DAEF4D36-AE85-49C9-90DE-66D02B257272}" type="slidenum">
              <a:rPr lang="en-US" smtClean="0"/>
              <a:pPr/>
              <a:t>50</a:t>
            </a:fld>
            <a:endParaRPr lang="en-US"/>
          </a:p>
        </p:txBody>
      </p:sp>
      <p:pic>
        <p:nvPicPr>
          <p:cNvPr id="21" name="Imagen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0002" y="3116255"/>
            <a:ext cx="5175548" cy="40544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21">
            <a:extLst>
              <a:ext uri="{FF2B5EF4-FFF2-40B4-BE49-F238E27FC236}">
                <a16:creationId xmlns:a16="http://schemas.microsoft.com/office/drawing/2014/main" id="{1AD3CC7F-BCB2-4A5B-B28F-80E5EC2D5C53}"/>
              </a:ext>
            </a:extLst>
          </p:cNvPr>
          <p:cNvSpPr/>
          <p:nvPr/>
        </p:nvSpPr>
        <p:spPr>
          <a:xfrm>
            <a:off x="1975850" y="8562246"/>
            <a:ext cx="14792839" cy="1159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800" b="1" dirty="0">
                <a:solidFill>
                  <a:schemeClr val="tx1">
                    <a:lumMod val="85000"/>
                    <a:lumOff val="15000"/>
                  </a:schemeClr>
                </a:solidFill>
                <a:latin typeface="Helvetica Condensed" panose="020B0606020202030204" pitchFamily="34" charset="0"/>
              </a:rPr>
              <a:t>Fig. 13</a:t>
            </a:r>
            <a:r>
              <a:rPr lang="es-MX" sz="1800" dirty="0">
                <a:solidFill>
                  <a:schemeClr val="tx1">
                    <a:lumMod val="85000"/>
                    <a:lumOff val="15000"/>
                  </a:schemeClr>
                </a:solidFill>
                <a:latin typeface="Helvetica Condensed" panose="020B0606020202030204" pitchFamily="34" charset="0"/>
              </a:rPr>
              <a:t> </a:t>
            </a:r>
            <a:r>
              <a:rPr lang="es-MX" altLang="es-MX" sz="1800" dirty="0">
                <a:solidFill>
                  <a:schemeClr val="tx1"/>
                </a:solidFill>
                <a:latin typeface="Helvetica Condensed" panose="020B0606020202030204"/>
              </a:rPr>
              <a:t>El NVIDIA </a:t>
            </a:r>
            <a:r>
              <a:rPr lang="es-MX" altLang="es-MX" sz="1800" dirty="0" err="1">
                <a:solidFill>
                  <a:schemeClr val="tx1"/>
                </a:solidFill>
                <a:latin typeface="Helvetica Condensed" panose="020B0606020202030204"/>
              </a:rPr>
              <a:t>Tegra</a:t>
            </a:r>
            <a:r>
              <a:rPr lang="es-MX" altLang="es-MX" sz="1800" dirty="0">
                <a:solidFill>
                  <a:schemeClr val="tx1"/>
                </a:solidFill>
                <a:latin typeface="Helvetica Condensed" panose="020B0606020202030204"/>
              </a:rPr>
              <a:t> 4 es un SoC basado en ARM y diseñado principalmente para la ejecución de Android y tabletas Windows RT.</a:t>
            </a:r>
          </a:p>
        </p:txBody>
      </p:sp>
      <p:sp>
        <p:nvSpPr>
          <p:cNvPr id="6" name="Título 2">
            <a:extLst>
              <a:ext uri="{FF2B5EF4-FFF2-40B4-BE49-F238E27FC236}">
                <a16:creationId xmlns:a16="http://schemas.microsoft.com/office/drawing/2014/main" id="{004A7656-7673-72B6-DAB3-D968C35D7372}"/>
              </a:ext>
            </a:extLst>
          </p:cNvPr>
          <p:cNvSpPr>
            <a:spLocks noGrp="1"/>
          </p:cNvSpPr>
          <p:nvPr>
            <p:ph type="title"/>
          </p:nvPr>
        </p:nvSpPr>
        <p:spPr>
          <a:xfrm>
            <a:off x="484676" y="132353"/>
            <a:ext cx="12532823" cy="770016"/>
          </a:xfrm>
        </p:spPr>
        <p:txBody>
          <a:bodyPr/>
          <a:lstStyle/>
          <a:p>
            <a:r>
              <a:rPr lang="es-MX" dirty="0" err="1"/>
              <a:t>Nvidia</a:t>
            </a:r>
            <a:r>
              <a:rPr lang="es-MX" dirty="0"/>
              <a:t>  </a:t>
            </a:r>
            <a:r>
              <a:rPr lang="es-MX" dirty="0">
                <a:solidFill>
                  <a:srgbClr val="FFC000"/>
                </a:solidFill>
              </a:rPr>
              <a:t>tegra</a:t>
            </a:r>
            <a:r>
              <a:rPr lang="es-MX" dirty="0"/>
              <a:t>-</a:t>
            </a:r>
            <a:r>
              <a:rPr lang="es-MX" dirty="0">
                <a:solidFill>
                  <a:srgbClr val="0070C0"/>
                </a:solidFill>
              </a:rPr>
              <a:t>4</a:t>
            </a:r>
            <a:r>
              <a:rPr lang="es-MX" dirty="0"/>
              <a:t> </a:t>
            </a:r>
          </a:p>
        </p:txBody>
      </p:sp>
      <p:sp>
        <p:nvSpPr>
          <p:cNvPr id="7" name="Subtítulo 3">
            <a:extLst>
              <a:ext uri="{FF2B5EF4-FFF2-40B4-BE49-F238E27FC236}">
                <a16:creationId xmlns:a16="http://schemas.microsoft.com/office/drawing/2014/main" id="{4C39152F-8DCF-43B5-BE80-40EC766188A1}"/>
              </a:ext>
            </a:extLst>
          </p:cNvPr>
          <p:cNvSpPr>
            <a:spLocks noGrp="1"/>
          </p:cNvSpPr>
          <p:nvPr>
            <p:ph type="subTitle" idx="1"/>
          </p:nvPr>
        </p:nvSpPr>
        <p:spPr>
          <a:xfrm>
            <a:off x="484675" y="921166"/>
            <a:ext cx="12532823" cy="445226"/>
          </a:xfrm>
        </p:spPr>
        <p:txBody>
          <a:bodyPr/>
          <a:lstStyle/>
          <a:p>
            <a:r>
              <a:rPr lang="es-MX" dirty="0"/>
              <a:t>consumo de energía</a:t>
            </a:r>
          </a:p>
        </p:txBody>
      </p:sp>
    </p:spTree>
    <p:extLst>
      <p:ext uri="{BB962C8B-B14F-4D97-AF65-F5344CB8AC3E}">
        <p14:creationId xmlns:p14="http://schemas.microsoft.com/office/powerpoint/2010/main" val="305825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es-MX" dirty="0"/>
              <a:t>¿Qué es un </a:t>
            </a:r>
            <a:r>
              <a:rPr lang="es-MX" dirty="0" err="1"/>
              <a:t>System</a:t>
            </a:r>
            <a:r>
              <a:rPr lang="es-MX" dirty="0"/>
              <a:t>-</a:t>
            </a:r>
            <a:r>
              <a:rPr lang="es-MX" dirty="0" err="1"/>
              <a:t>On</a:t>
            </a:r>
            <a:r>
              <a:rPr lang="es-MX" dirty="0"/>
              <a:t>-Chip ?</a:t>
            </a:r>
          </a:p>
        </p:txBody>
      </p:sp>
      <p:sp>
        <p:nvSpPr>
          <p:cNvPr id="3" name="Subtítulo 2">
            <a:extLst>
              <a:ext uri="{FF2B5EF4-FFF2-40B4-BE49-F238E27FC236}">
                <a16:creationId xmlns:a16="http://schemas.microsoft.com/office/drawing/2014/main" id="{89D56426-1B70-D518-F5B6-4E33533892DC}"/>
              </a:ext>
            </a:extLst>
          </p:cNvPr>
          <p:cNvSpPr>
            <a:spLocks noGrp="1"/>
          </p:cNvSpPr>
          <p:nvPr>
            <p:ph type="subTitle" idx="1"/>
          </p:nvPr>
        </p:nvSpPr>
        <p:spPr/>
        <p:txBody>
          <a:bodyPr/>
          <a:lstStyle/>
          <a:p>
            <a:r>
              <a:rPr lang="es-MX" dirty="0"/>
              <a:t>SoC</a:t>
            </a:r>
          </a:p>
        </p:txBody>
      </p:sp>
      <p:sp>
        <p:nvSpPr>
          <p:cNvPr id="6" name="Marcador de contenido 5"/>
          <p:cNvSpPr>
            <a:spLocks noGrp="1"/>
          </p:cNvSpPr>
          <p:nvPr>
            <p:ph sz="quarter" idx="12"/>
          </p:nvPr>
        </p:nvSpPr>
        <p:spPr/>
        <p:txBody>
          <a:bodyPr/>
          <a:lstStyle/>
          <a:p>
            <a:pPr algn="just"/>
            <a:r>
              <a:rPr lang="es-MX" dirty="0"/>
              <a:t>Un </a:t>
            </a:r>
            <a:r>
              <a:rPr lang="es-MX" dirty="0" err="1"/>
              <a:t>System</a:t>
            </a:r>
            <a:r>
              <a:rPr lang="es-MX" dirty="0"/>
              <a:t>-</a:t>
            </a:r>
            <a:r>
              <a:rPr lang="es-MX" dirty="0" err="1"/>
              <a:t>On</a:t>
            </a:r>
            <a:r>
              <a:rPr lang="es-MX" dirty="0"/>
              <a:t>-Chip (SoC) es un circuito integrado que incluye los componentes fundamentales de una computadora dentro del mismo chip: CPU, GPU, memorias, controladores, dispositivos de red, etc.</a:t>
            </a:r>
          </a:p>
        </p:txBody>
      </p:sp>
      <p:sp>
        <p:nvSpPr>
          <p:cNvPr id="7" name="Text Placeholder 6">
            <a:extLst>
              <a:ext uri="{FF2B5EF4-FFF2-40B4-BE49-F238E27FC236}">
                <a16:creationId xmlns:a16="http://schemas.microsoft.com/office/drawing/2014/main" id="{B1952FED-4FEA-41F3-A14D-CA9113D98B73}"/>
              </a:ext>
            </a:extLst>
          </p:cNvPr>
          <p:cNvSpPr>
            <a:spLocks noGrp="1"/>
          </p:cNvSpPr>
          <p:nvPr>
            <p:ph type="body" sz="quarter" idx="13"/>
          </p:nvPr>
        </p:nvSpPr>
        <p:spPr/>
        <p:txBody>
          <a:bodyPr>
            <a:normAutofit fontScale="92500"/>
          </a:bodyPr>
          <a:lstStyle/>
          <a:p>
            <a:r>
              <a:rPr lang="es-MX" dirty="0">
                <a:solidFill>
                  <a:schemeClr val="bg1"/>
                </a:solidFill>
              </a:rPr>
              <a:t>La batalla por los sistemas del futuro</a:t>
            </a:r>
          </a:p>
        </p:txBody>
      </p:sp>
      <p:sp>
        <p:nvSpPr>
          <p:cNvPr id="12" name="Marcador de número de diapositiva 5">
            <a:extLst>
              <a:ext uri="{FF2B5EF4-FFF2-40B4-BE49-F238E27FC236}">
                <a16:creationId xmlns:a16="http://schemas.microsoft.com/office/drawing/2014/main" id="{72324323-17A2-4FDE-AF29-DD8F737312EB}"/>
              </a:ext>
            </a:extLst>
          </p:cNvPr>
          <p:cNvSpPr>
            <a:spLocks noGrp="1"/>
          </p:cNvSpPr>
          <p:nvPr>
            <p:ph type="sldNum" sz="quarter" idx="4"/>
          </p:nvPr>
        </p:nvSpPr>
        <p:spPr/>
        <p:txBody>
          <a:bodyPr/>
          <a:lstStyle/>
          <a:p>
            <a:fld id="{DAEF4D36-AE85-49C9-90DE-66D02B257272}" type="slidenum">
              <a:rPr lang="en-US" smtClean="0"/>
              <a:pPr/>
              <a:t>51</a:t>
            </a:fld>
            <a:endParaRPr lang="en-US" dirty="0"/>
          </a:p>
        </p:txBody>
      </p:sp>
      <p:pic>
        <p:nvPicPr>
          <p:cNvPr id="8" name="Picture 4" descr="Resultado de imagen para mother board"/>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5446" r="7480"/>
          <a:stretch/>
        </p:blipFill>
        <p:spPr bwMode="auto">
          <a:xfrm>
            <a:off x="2625348" y="3393257"/>
            <a:ext cx="5092061" cy="4824511"/>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2197598" y="8490538"/>
            <a:ext cx="6946402" cy="506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800" b="1" dirty="0">
                <a:solidFill>
                  <a:schemeClr val="tx1">
                    <a:lumMod val="85000"/>
                    <a:lumOff val="15000"/>
                  </a:schemeClr>
                </a:solidFill>
                <a:latin typeface="Helvetica Condensed" panose="020B0606020202030204" pitchFamily="34" charset="0"/>
              </a:rPr>
              <a:t>Fig. 1</a:t>
            </a:r>
            <a:r>
              <a:rPr lang="es-MX" sz="1800" dirty="0">
                <a:solidFill>
                  <a:schemeClr val="tx1">
                    <a:lumMod val="85000"/>
                    <a:lumOff val="15000"/>
                  </a:schemeClr>
                </a:solidFill>
                <a:latin typeface="Helvetica Condensed" panose="020B0606020202030204" pitchFamily="34" charset="0"/>
              </a:rPr>
              <a:t> Tarjeta madre EVGA X58 SLI para un equipo de escritorio.</a:t>
            </a:r>
          </a:p>
        </p:txBody>
      </p:sp>
      <p:sp>
        <p:nvSpPr>
          <p:cNvPr id="10" name="Rectángulo 9"/>
          <p:cNvSpPr/>
          <p:nvPr/>
        </p:nvSpPr>
        <p:spPr>
          <a:xfrm>
            <a:off x="9491473" y="8490538"/>
            <a:ext cx="7882128" cy="445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800" b="1" dirty="0">
                <a:solidFill>
                  <a:schemeClr val="tx1">
                    <a:lumMod val="85000"/>
                    <a:lumOff val="15000"/>
                  </a:schemeClr>
                </a:solidFill>
                <a:latin typeface="Helvetica Condensed" panose="020B0606020202030204" pitchFamily="34" charset="0"/>
              </a:rPr>
              <a:t>Fig. 2</a:t>
            </a:r>
            <a:r>
              <a:rPr lang="es-MX" sz="1800" dirty="0">
                <a:solidFill>
                  <a:schemeClr val="tx1">
                    <a:lumMod val="85000"/>
                    <a:lumOff val="15000"/>
                  </a:schemeClr>
                </a:solidFill>
                <a:latin typeface="Helvetica Condensed" panose="020B0606020202030204" pitchFamily="34" charset="0"/>
              </a:rPr>
              <a:t> Diagrama de un Snapdragon 801 SoC desarrollado por Qualcomm.</a:t>
            </a:r>
          </a:p>
        </p:txBody>
      </p:sp>
      <p:pic>
        <p:nvPicPr>
          <p:cNvPr id="11" name="Picture 4" descr="Imagen relacionada"/>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1966" y="3809903"/>
            <a:ext cx="4511063" cy="3677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12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p:cNvSpPr>
            <a:spLocks noGrp="1"/>
          </p:cNvSpPr>
          <p:nvPr>
            <p:ph sz="quarter" idx="12"/>
          </p:nvPr>
        </p:nvSpPr>
        <p:spPr/>
        <p:txBody>
          <a:bodyPr>
            <a:normAutofit/>
          </a:bodyPr>
          <a:lstStyle/>
          <a:p>
            <a:pPr marL="301752" lvl="1" indent="0">
              <a:buNone/>
            </a:pPr>
            <a:r>
              <a:rPr lang="es-MX" sz="3600" u="sng" dirty="0"/>
              <a:t> Componentes			</a:t>
            </a:r>
          </a:p>
          <a:p>
            <a:pPr lvl="1"/>
            <a:r>
              <a:rPr lang="es-MX" dirty="0"/>
              <a:t>Procesador</a:t>
            </a:r>
          </a:p>
          <a:p>
            <a:pPr lvl="1"/>
            <a:r>
              <a:rPr lang="es-MX" dirty="0"/>
              <a:t>GPU</a:t>
            </a:r>
          </a:p>
          <a:p>
            <a:pPr lvl="1"/>
            <a:r>
              <a:rPr lang="es-MX" dirty="0"/>
              <a:t>Memoria </a:t>
            </a:r>
            <a:r>
              <a:rPr lang="es-MX" i="1" dirty="0" err="1"/>
              <a:t>on</a:t>
            </a:r>
            <a:r>
              <a:rPr lang="es-MX" i="1" dirty="0"/>
              <a:t>-chip</a:t>
            </a:r>
          </a:p>
          <a:p>
            <a:pPr lvl="1"/>
            <a:r>
              <a:rPr lang="es-MX" dirty="0"/>
              <a:t>Redes de interconexión</a:t>
            </a:r>
          </a:p>
          <a:p>
            <a:pPr lvl="1"/>
            <a:r>
              <a:rPr lang="es-MX" dirty="0"/>
              <a:t>Controladores de memoria</a:t>
            </a:r>
          </a:p>
          <a:p>
            <a:pPr lvl="1"/>
            <a:r>
              <a:rPr lang="es-MX" dirty="0"/>
              <a:t>Controladores de periféricos</a:t>
            </a:r>
          </a:p>
          <a:p>
            <a:pPr lvl="1"/>
            <a:r>
              <a:rPr lang="es-MX" dirty="0"/>
              <a:t>Módulos de conectividad</a:t>
            </a:r>
          </a:p>
          <a:p>
            <a:pPr lvl="1"/>
            <a:r>
              <a:rPr lang="es-MX" dirty="0"/>
              <a:t>Aceleradores hardware</a:t>
            </a:r>
          </a:p>
        </p:txBody>
      </p:sp>
      <p:sp>
        <p:nvSpPr>
          <p:cNvPr id="24" name="Text Placeholder 6">
            <a:extLst>
              <a:ext uri="{FF2B5EF4-FFF2-40B4-BE49-F238E27FC236}">
                <a16:creationId xmlns:a16="http://schemas.microsoft.com/office/drawing/2014/main" id="{36AE5D3E-A5D5-4C61-8D55-6500AEB5A56F}"/>
              </a:ext>
            </a:extLst>
          </p:cNvPr>
          <p:cNvSpPr>
            <a:spLocks noGrp="1"/>
          </p:cNvSpPr>
          <p:nvPr>
            <p:ph type="body" sz="quarter" idx="13"/>
          </p:nvPr>
        </p:nvSpPr>
        <p:spPr/>
        <p:txBody>
          <a:bodyPr>
            <a:normAutofit fontScale="92500"/>
          </a:bodyPr>
          <a:lstStyle/>
          <a:p>
            <a:r>
              <a:rPr lang="es-MX" dirty="0">
                <a:solidFill>
                  <a:schemeClr val="bg1"/>
                </a:solidFill>
              </a:rPr>
              <a:t>La batalla por los sistemas del futuro</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52</a:t>
            </a:fld>
            <a:endParaRPr lang="en-US" dirty="0"/>
          </a:p>
        </p:txBody>
      </p:sp>
      <p:pic>
        <p:nvPicPr>
          <p:cNvPr id="17" name="Picture 4" descr="Resultado de imagen para xilinx soc">
            <a:extLst>
              <a:ext uri="{FF2B5EF4-FFF2-40B4-BE49-F238E27FC236}">
                <a16:creationId xmlns:a16="http://schemas.microsoft.com/office/drawing/2014/main" id="{CCCA7666-56CD-445E-91E8-EEB3A18894B9}"/>
              </a:ext>
            </a:extLst>
          </p:cNvPr>
          <p:cNvPicPr>
            <a:picLocks noGrp="1" noChangeAspect="1" noChangeArrowheads="1"/>
          </p:cNvPicPr>
          <p:nvPr>
            <p:ph type="chart" sz="quarter" idx="4294967295"/>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10812262" y="2018637"/>
            <a:ext cx="6400800" cy="6967692"/>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87565FF5-E1BF-4536-8B0A-65B4E1731B8E}"/>
              </a:ext>
            </a:extLst>
          </p:cNvPr>
          <p:cNvSpPr/>
          <p:nvPr/>
        </p:nvSpPr>
        <p:spPr>
          <a:xfrm>
            <a:off x="11333351" y="9162463"/>
            <a:ext cx="5879711" cy="581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800" b="1" dirty="0">
                <a:solidFill>
                  <a:schemeClr val="tx1">
                    <a:lumMod val="85000"/>
                    <a:lumOff val="15000"/>
                  </a:schemeClr>
                </a:solidFill>
                <a:latin typeface="Helvetica Condensed" panose="020B0606020202030204" pitchFamily="34" charset="0"/>
              </a:rPr>
              <a:t>Fig. 4</a:t>
            </a:r>
            <a:r>
              <a:rPr lang="es-MX" sz="1800" dirty="0">
                <a:solidFill>
                  <a:schemeClr val="tx1">
                    <a:lumMod val="85000"/>
                    <a:lumOff val="15000"/>
                  </a:schemeClr>
                </a:solidFill>
                <a:latin typeface="Helvetica Condensed" panose="020B0606020202030204" pitchFamily="34" charset="0"/>
              </a:rPr>
              <a:t> Diagrama del Zynq-7000 desarrollado por Xilinx.</a:t>
            </a:r>
          </a:p>
        </p:txBody>
      </p:sp>
      <p:sp>
        <p:nvSpPr>
          <p:cNvPr id="5" name="Título 2">
            <a:extLst>
              <a:ext uri="{FF2B5EF4-FFF2-40B4-BE49-F238E27FC236}">
                <a16:creationId xmlns:a16="http://schemas.microsoft.com/office/drawing/2014/main" id="{47C8F68E-540E-B1E3-73F4-5CE6E3372581}"/>
              </a:ext>
            </a:extLst>
          </p:cNvPr>
          <p:cNvSpPr>
            <a:spLocks noGrp="1"/>
          </p:cNvSpPr>
          <p:nvPr>
            <p:ph type="title"/>
          </p:nvPr>
        </p:nvSpPr>
        <p:spPr>
          <a:xfrm>
            <a:off x="484676" y="132353"/>
            <a:ext cx="12532823" cy="770016"/>
          </a:xfrm>
        </p:spPr>
        <p:txBody>
          <a:bodyPr/>
          <a:lstStyle/>
          <a:p>
            <a:r>
              <a:rPr lang="es-MX" dirty="0"/>
              <a:t>SoC y FPGAS</a:t>
            </a:r>
          </a:p>
        </p:txBody>
      </p:sp>
      <p:sp>
        <p:nvSpPr>
          <p:cNvPr id="7" name="Subtítulo 3">
            <a:extLst>
              <a:ext uri="{FF2B5EF4-FFF2-40B4-BE49-F238E27FC236}">
                <a16:creationId xmlns:a16="http://schemas.microsoft.com/office/drawing/2014/main" id="{F1DCE52F-2E68-19B6-23FD-FA5A0D1BAD9E}"/>
              </a:ext>
            </a:extLst>
          </p:cNvPr>
          <p:cNvSpPr>
            <a:spLocks noGrp="1"/>
          </p:cNvSpPr>
          <p:nvPr>
            <p:ph type="subTitle" idx="1"/>
          </p:nvPr>
        </p:nvSpPr>
        <p:spPr>
          <a:xfrm>
            <a:off x="484675" y="921166"/>
            <a:ext cx="12532823" cy="445226"/>
          </a:xfrm>
        </p:spPr>
        <p:txBody>
          <a:bodyPr/>
          <a:lstStyle/>
          <a:p>
            <a:r>
              <a:rPr lang="es-MX" dirty="0"/>
              <a:t>Flexibilidad</a:t>
            </a:r>
          </a:p>
        </p:txBody>
      </p:sp>
    </p:spTree>
    <p:extLst>
      <p:ext uri="{BB962C8B-B14F-4D97-AF65-F5344CB8AC3E}">
        <p14:creationId xmlns:p14="http://schemas.microsoft.com/office/powerpoint/2010/main" val="178527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normAutofit fontScale="90000"/>
          </a:bodyPr>
          <a:lstStyle/>
          <a:p>
            <a:r>
              <a:rPr lang="es-MX" dirty="0"/>
              <a:t>Algunos ejemplos</a:t>
            </a:r>
          </a:p>
        </p:txBody>
      </p:sp>
      <p:sp>
        <p:nvSpPr>
          <p:cNvPr id="3" name="Subtítulo 2">
            <a:extLst>
              <a:ext uri="{FF2B5EF4-FFF2-40B4-BE49-F238E27FC236}">
                <a16:creationId xmlns:a16="http://schemas.microsoft.com/office/drawing/2014/main" id="{7D445BA0-C337-0F88-6BF9-E5111A09F7E8}"/>
              </a:ext>
            </a:extLst>
          </p:cNvPr>
          <p:cNvSpPr>
            <a:spLocks noGrp="1"/>
          </p:cNvSpPr>
          <p:nvPr>
            <p:ph type="subTitle" idx="1"/>
          </p:nvPr>
        </p:nvSpPr>
        <p:spPr/>
        <p:txBody>
          <a:bodyPr/>
          <a:lstStyle/>
          <a:p>
            <a:r>
              <a:rPr lang="es-MX" dirty="0"/>
              <a:t>Procesadores en el mercado</a:t>
            </a:r>
          </a:p>
        </p:txBody>
      </p:sp>
      <p:sp>
        <p:nvSpPr>
          <p:cNvPr id="15" name="Text Placeholder 6">
            <a:extLst>
              <a:ext uri="{FF2B5EF4-FFF2-40B4-BE49-F238E27FC236}">
                <a16:creationId xmlns:a16="http://schemas.microsoft.com/office/drawing/2014/main" id="{60CBAC5F-2E64-4F85-AEEF-B87EF3AA382A}"/>
              </a:ext>
            </a:extLst>
          </p:cNvPr>
          <p:cNvSpPr>
            <a:spLocks noGrp="1"/>
          </p:cNvSpPr>
          <p:nvPr>
            <p:ph type="body" sz="quarter" idx="13"/>
          </p:nvPr>
        </p:nvSpPr>
        <p:spPr/>
        <p:txBody>
          <a:bodyPr>
            <a:normAutofit fontScale="92500"/>
          </a:bodyPr>
          <a:lstStyle/>
          <a:p>
            <a:r>
              <a:rPr lang="es-MX" dirty="0">
                <a:solidFill>
                  <a:schemeClr val="bg1"/>
                </a:solidFill>
              </a:rPr>
              <a:t>La batalla por los sistemas del futuro</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53</a:t>
            </a:fld>
            <a:endParaRPr lang="en-US"/>
          </a:p>
        </p:txBody>
      </p:sp>
      <p:pic>
        <p:nvPicPr>
          <p:cNvPr id="13" name="Imagen 12">
            <a:extLst>
              <a:ext uri="{FF2B5EF4-FFF2-40B4-BE49-F238E27FC236}">
                <a16:creationId xmlns:a16="http://schemas.microsoft.com/office/drawing/2014/main" id="{EF5B71AD-F503-4570-88D6-985C9B0C6F78}"/>
              </a:ext>
            </a:extLst>
          </p:cNvPr>
          <p:cNvPicPr>
            <a:picLocks noChangeAspect="1"/>
          </p:cNvPicPr>
          <p:nvPr/>
        </p:nvPicPr>
        <p:blipFill>
          <a:blip r:embed="rId2"/>
          <a:stretch>
            <a:fillRect/>
          </a:stretch>
        </p:blipFill>
        <p:spPr>
          <a:xfrm>
            <a:off x="1617786" y="1754527"/>
            <a:ext cx="14368444" cy="7502967"/>
          </a:xfrm>
          <a:prstGeom prst="roundRect">
            <a:avLst>
              <a:gd name="adj" fmla="val 1258"/>
            </a:avLst>
          </a:prstGeom>
          <a:solidFill>
            <a:srgbClr val="FFFFFF">
              <a:shade val="85000"/>
            </a:srgbClr>
          </a:solidFill>
          <a:ln>
            <a:noFill/>
          </a:ln>
          <a:effectLst/>
        </p:spPr>
      </p:pic>
    </p:spTree>
    <p:extLst>
      <p:ext uri="{BB962C8B-B14F-4D97-AF65-F5344CB8AC3E}">
        <p14:creationId xmlns:p14="http://schemas.microsoft.com/office/powerpoint/2010/main" val="276131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t>La importancia de los SoC</a:t>
            </a:r>
          </a:p>
        </p:txBody>
      </p:sp>
      <p:sp>
        <p:nvSpPr>
          <p:cNvPr id="3" name="Subtítulo 2">
            <a:extLst>
              <a:ext uri="{FF2B5EF4-FFF2-40B4-BE49-F238E27FC236}">
                <a16:creationId xmlns:a16="http://schemas.microsoft.com/office/drawing/2014/main" id="{05D820DE-2835-77AC-0D6E-120DAEFA6A33}"/>
              </a:ext>
            </a:extLst>
          </p:cNvPr>
          <p:cNvSpPr>
            <a:spLocks noGrp="1"/>
          </p:cNvSpPr>
          <p:nvPr>
            <p:ph type="subTitle" idx="1"/>
          </p:nvPr>
        </p:nvSpPr>
        <p:spPr/>
        <p:txBody>
          <a:bodyPr/>
          <a:lstStyle/>
          <a:p>
            <a:r>
              <a:rPr lang="es-MX" dirty="0"/>
              <a:t>En la industria</a:t>
            </a:r>
          </a:p>
        </p:txBody>
      </p:sp>
      <p:sp>
        <p:nvSpPr>
          <p:cNvPr id="10" name="Marcador de contenido 9"/>
          <p:cNvSpPr>
            <a:spLocks noGrp="1"/>
          </p:cNvSpPr>
          <p:nvPr>
            <p:ph sz="quarter" idx="12"/>
          </p:nvPr>
        </p:nvSpPr>
        <p:spPr/>
        <p:txBody>
          <a:bodyPr/>
          <a:lstStyle/>
          <a:p>
            <a:pPr algn="just"/>
            <a:r>
              <a:rPr lang="es-MX" dirty="0"/>
              <a:t>Los SoC ha cobrado relevancia en el mercado de los dispositivos móviles gracias a la reducción en los costos de manufactura de semiconductores, así como en la fuerte relación que existe entre el balance de energía y el desempeño de un sistema.</a:t>
            </a:r>
          </a:p>
        </p:txBody>
      </p:sp>
      <p:sp>
        <p:nvSpPr>
          <p:cNvPr id="14" name="Text Placeholder 6">
            <a:extLst>
              <a:ext uri="{FF2B5EF4-FFF2-40B4-BE49-F238E27FC236}">
                <a16:creationId xmlns:a16="http://schemas.microsoft.com/office/drawing/2014/main" id="{FAB17D7B-0098-4BA1-9FC1-904A53FC7847}"/>
              </a:ext>
            </a:extLst>
          </p:cNvPr>
          <p:cNvSpPr>
            <a:spLocks noGrp="1"/>
          </p:cNvSpPr>
          <p:nvPr>
            <p:ph type="body" sz="quarter" idx="13"/>
          </p:nvPr>
        </p:nvSpPr>
        <p:spPr/>
        <p:txBody>
          <a:bodyPr>
            <a:normAutofit fontScale="92500"/>
          </a:bodyPr>
          <a:lstStyle/>
          <a:p>
            <a:r>
              <a:rPr lang="es-MX" dirty="0">
                <a:solidFill>
                  <a:schemeClr val="bg1"/>
                </a:solidFill>
              </a:rPr>
              <a:t>La batalla por los sistemas del futuro</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54</a:t>
            </a:fld>
            <a:endParaRPr lang="en-US" dirty="0"/>
          </a:p>
        </p:txBody>
      </p:sp>
      <p:sp>
        <p:nvSpPr>
          <p:cNvPr id="12" name="Rectángulo 11">
            <a:extLst>
              <a:ext uri="{FF2B5EF4-FFF2-40B4-BE49-F238E27FC236}">
                <a16:creationId xmlns:a16="http://schemas.microsoft.com/office/drawing/2014/main" id="{869FA79D-6E7E-4D75-9ED3-DDBA0CF55F6E}"/>
              </a:ext>
            </a:extLst>
          </p:cNvPr>
          <p:cNvSpPr/>
          <p:nvPr/>
        </p:nvSpPr>
        <p:spPr>
          <a:xfrm>
            <a:off x="4836758" y="9016708"/>
            <a:ext cx="8925405" cy="45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800" b="1" dirty="0">
                <a:solidFill>
                  <a:schemeClr val="tx1">
                    <a:lumMod val="85000"/>
                    <a:lumOff val="15000"/>
                  </a:schemeClr>
                </a:solidFill>
                <a:latin typeface="Helvetica Condensed" panose="020B0606020202030204" pitchFamily="34" charset="0"/>
              </a:rPr>
              <a:t>Fig. 3</a:t>
            </a:r>
            <a:r>
              <a:rPr lang="es-MX" sz="1800" dirty="0">
                <a:solidFill>
                  <a:schemeClr val="tx1">
                    <a:lumMod val="85000"/>
                    <a:lumOff val="15000"/>
                  </a:schemeClr>
                </a:solidFill>
                <a:latin typeface="Helvetica Condensed" panose="020B0606020202030204" pitchFamily="34" charset="0"/>
              </a:rPr>
              <a:t> Patrocinadores del ‘International </a:t>
            </a:r>
            <a:r>
              <a:rPr lang="es-MX" sz="1800" dirty="0" err="1">
                <a:solidFill>
                  <a:schemeClr val="tx1">
                    <a:lumMod val="85000"/>
                    <a:lumOff val="15000"/>
                  </a:schemeClr>
                </a:solidFill>
                <a:latin typeface="Helvetica Condensed" panose="020B0606020202030204" pitchFamily="34" charset="0"/>
              </a:rPr>
              <a:t>System</a:t>
            </a:r>
            <a:r>
              <a:rPr lang="es-MX" sz="1800" dirty="0">
                <a:solidFill>
                  <a:schemeClr val="tx1">
                    <a:lumMod val="85000"/>
                    <a:lumOff val="15000"/>
                  </a:schemeClr>
                </a:solidFill>
                <a:latin typeface="Helvetica Condensed" panose="020B0606020202030204" pitchFamily="34" charset="0"/>
              </a:rPr>
              <a:t>-</a:t>
            </a:r>
            <a:r>
              <a:rPr lang="es-MX" sz="1800" dirty="0" err="1">
                <a:solidFill>
                  <a:schemeClr val="tx1">
                    <a:lumMod val="85000"/>
                    <a:lumOff val="15000"/>
                  </a:schemeClr>
                </a:solidFill>
                <a:latin typeface="Helvetica Condensed" panose="020B0606020202030204" pitchFamily="34" charset="0"/>
              </a:rPr>
              <a:t>on</a:t>
            </a:r>
            <a:r>
              <a:rPr lang="es-MX" sz="1800" dirty="0">
                <a:solidFill>
                  <a:schemeClr val="tx1">
                    <a:lumMod val="85000"/>
                    <a:lumOff val="15000"/>
                  </a:schemeClr>
                </a:solidFill>
                <a:latin typeface="Helvetica Condensed" panose="020B0606020202030204" pitchFamily="34" charset="0"/>
              </a:rPr>
              <a:t>-Chip </a:t>
            </a:r>
            <a:r>
              <a:rPr lang="es-MX" sz="1800" dirty="0" err="1">
                <a:solidFill>
                  <a:schemeClr val="tx1">
                    <a:lumMod val="85000"/>
                    <a:lumOff val="15000"/>
                  </a:schemeClr>
                </a:solidFill>
                <a:latin typeface="Helvetica Condensed" panose="020B0606020202030204" pitchFamily="34" charset="0"/>
              </a:rPr>
              <a:t>Conference</a:t>
            </a:r>
            <a:r>
              <a:rPr lang="es-MX" sz="1800" dirty="0">
                <a:solidFill>
                  <a:schemeClr val="tx1">
                    <a:lumMod val="85000"/>
                    <a:lumOff val="15000"/>
                  </a:schemeClr>
                </a:solidFill>
                <a:latin typeface="Helvetica Condensed" panose="020B0606020202030204" pitchFamily="34" charset="0"/>
              </a:rPr>
              <a:t>’, edición 2015.</a:t>
            </a:r>
          </a:p>
        </p:txBody>
      </p:sp>
      <p:pic>
        <p:nvPicPr>
          <p:cNvPr id="13" name="Imagen 12">
            <a:extLst>
              <a:ext uri="{FF2B5EF4-FFF2-40B4-BE49-F238E27FC236}">
                <a16:creationId xmlns:a16="http://schemas.microsoft.com/office/drawing/2014/main" id="{E4CBF18A-DE60-4080-8B2F-F34A3939C89E}"/>
              </a:ext>
            </a:extLst>
          </p:cNvPr>
          <p:cNvPicPr>
            <a:picLocks noChangeAspect="1"/>
          </p:cNvPicPr>
          <p:nvPr/>
        </p:nvPicPr>
        <p:blipFill rotWithShape="1">
          <a:blip r:embed="rId2"/>
          <a:srcRect l="7476" t="11072" r="50000" b="3287"/>
          <a:stretch/>
        </p:blipFill>
        <p:spPr>
          <a:xfrm>
            <a:off x="4932852" y="3228518"/>
            <a:ext cx="8733216" cy="5336968"/>
          </a:xfrm>
          <a:prstGeom prst="roundRect">
            <a:avLst>
              <a:gd name="adj" fmla="val 2038"/>
            </a:avLst>
          </a:prstGeom>
          <a:solidFill>
            <a:srgbClr val="FFFFFF">
              <a:shade val="85000"/>
            </a:srgbClr>
          </a:solidFill>
          <a:ln>
            <a:noFill/>
          </a:ln>
          <a:effectLst/>
        </p:spPr>
      </p:pic>
    </p:spTree>
    <p:extLst>
      <p:ext uri="{BB962C8B-B14F-4D97-AF65-F5344CB8AC3E}">
        <p14:creationId xmlns:p14="http://schemas.microsoft.com/office/powerpoint/2010/main" val="167581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p:cNvSpPr>
            <a:spLocks noGrp="1"/>
          </p:cNvSpPr>
          <p:nvPr>
            <p:ph type="title"/>
          </p:nvPr>
        </p:nvSpPr>
        <p:spPr/>
        <p:txBody>
          <a:bodyPr>
            <a:normAutofit fontScale="90000"/>
          </a:bodyPr>
          <a:lstStyle/>
          <a:p>
            <a:r>
              <a:rPr lang="es-MX" dirty="0"/>
              <a:t>Una mirada a Lagarto I SoC</a:t>
            </a:r>
          </a:p>
        </p:txBody>
      </p:sp>
      <p:sp>
        <p:nvSpPr>
          <p:cNvPr id="3" name="Subtítulo 2">
            <a:extLst>
              <a:ext uri="{FF2B5EF4-FFF2-40B4-BE49-F238E27FC236}">
                <a16:creationId xmlns:a16="http://schemas.microsoft.com/office/drawing/2014/main" id="{21FFB3CE-B495-612A-56F5-D7A39CB1739E}"/>
              </a:ext>
            </a:extLst>
          </p:cNvPr>
          <p:cNvSpPr>
            <a:spLocks noGrp="1"/>
          </p:cNvSpPr>
          <p:nvPr>
            <p:ph type="subTitle" idx="1"/>
          </p:nvPr>
        </p:nvSpPr>
        <p:spPr/>
        <p:txBody>
          <a:bodyPr/>
          <a:lstStyle/>
          <a:p>
            <a:endParaRPr lang="es-MX"/>
          </a:p>
        </p:txBody>
      </p:sp>
      <p:sp>
        <p:nvSpPr>
          <p:cNvPr id="4" name="Marcador de contenido 3">
            <a:extLst>
              <a:ext uri="{FF2B5EF4-FFF2-40B4-BE49-F238E27FC236}">
                <a16:creationId xmlns:a16="http://schemas.microsoft.com/office/drawing/2014/main" id="{28DD67AE-E6CE-279E-0AF4-98D9E7107FE8}"/>
              </a:ext>
            </a:extLst>
          </p:cNvPr>
          <p:cNvSpPr>
            <a:spLocks noGrp="1"/>
          </p:cNvSpPr>
          <p:nvPr>
            <p:ph sz="quarter" idx="12"/>
          </p:nvPr>
        </p:nvSpPr>
        <p:spPr/>
        <p:txBody>
          <a:bodyPr/>
          <a:lstStyle/>
          <a:p>
            <a:endParaRPr lang="es-MX"/>
          </a:p>
        </p:txBody>
      </p:sp>
      <p:sp>
        <p:nvSpPr>
          <p:cNvPr id="17" name="Text Placeholder 6">
            <a:extLst>
              <a:ext uri="{FF2B5EF4-FFF2-40B4-BE49-F238E27FC236}">
                <a16:creationId xmlns:a16="http://schemas.microsoft.com/office/drawing/2014/main" id="{8563C14F-0CA9-4AF8-9CCF-82BA3FA74737}"/>
              </a:ext>
            </a:extLst>
          </p:cNvPr>
          <p:cNvSpPr>
            <a:spLocks noGrp="1"/>
          </p:cNvSpPr>
          <p:nvPr>
            <p:ph type="body" sz="quarter" idx="13"/>
          </p:nvPr>
        </p:nvSpPr>
        <p:spPr/>
        <p:txBody>
          <a:bodyPr>
            <a:normAutofit fontScale="92500"/>
          </a:bodyPr>
          <a:lstStyle/>
          <a:p>
            <a:r>
              <a:rPr lang="es-MX" dirty="0">
                <a:solidFill>
                  <a:schemeClr val="bg1"/>
                </a:solidFill>
              </a:rPr>
              <a:t>La batalla por los sistemas del futuro</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55</a:t>
            </a:fld>
            <a:endParaRPr lang="en-US"/>
          </a:p>
        </p:txBody>
      </p:sp>
      <p:sp>
        <p:nvSpPr>
          <p:cNvPr id="19" name="Rectángulo 18">
            <a:extLst>
              <a:ext uri="{FF2B5EF4-FFF2-40B4-BE49-F238E27FC236}">
                <a16:creationId xmlns:a16="http://schemas.microsoft.com/office/drawing/2014/main" id="{1AD3CC7F-BCB2-4A5B-B28F-80E5EC2D5C53}"/>
              </a:ext>
            </a:extLst>
          </p:cNvPr>
          <p:cNvSpPr/>
          <p:nvPr/>
        </p:nvSpPr>
        <p:spPr>
          <a:xfrm>
            <a:off x="6420116" y="8897181"/>
            <a:ext cx="5447769" cy="435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800" b="1" dirty="0">
                <a:solidFill>
                  <a:schemeClr val="tx1">
                    <a:lumMod val="85000"/>
                    <a:lumOff val="15000"/>
                  </a:schemeClr>
                </a:solidFill>
                <a:latin typeface="Helvetica Condensed" panose="020B0606020202030204" pitchFamily="34" charset="0"/>
              </a:rPr>
              <a:t>Fig. 9</a:t>
            </a:r>
            <a:r>
              <a:rPr lang="es-MX" sz="1800" dirty="0">
                <a:solidFill>
                  <a:schemeClr val="tx1">
                    <a:lumMod val="85000"/>
                    <a:lumOff val="15000"/>
                  </a:schemeClr>
                </a:solidFill>
                <a:latin typeface="Helvetica Condensed" panose="020B0606020202030204" pitchFamily="34" charset="0"/>
              </a:rPr>
              <a:t> Diagrama del SoC Lagarto I.</a:t>
            </a:r>
          </a:p>
        </p:txBody>
      </p:sp>
      <p:pic>
        <p:nvPicPr>
          <p:cNvPr id="20" name="Imagen 19">
            <a:extLst>
              <a:ext uri="{FF2B5EF4-FFF2-40B4-BE49-F238E27FC236}">
                <a16:creationId xmlns:a16="http://schemas.microsoft.com/office/drawing/2014/main" id="{913650D2-288E-48D0-9AE0-3AFA306EB2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3375" y="2754919"/>
            <a:ext cx="8421249" cy="5993384"/>
          </a:xfrm>
          <a:prstGeom prst="roundRect">
            <a:avLst>
              <a:gd name="adj" fmla="val 773"/>
            </a:avLst>
          </a:prstGeom>
          <a:solidFill>
            <a:srgbClr val="FFFFFF">
              <a:shade val="85000"/>
            </a:srgbClr>
          </a:solidFill>
          <a:ln>
            <a:noFill/>
          </a:ln>
          <a:effectLst/>
        </p:spPr>
      </p:pic>
    </p:spTree>
    <p:extLst>
      <p:ext uri="{BB962C8B-B14F-4D97-AF65-F5344CB8AC3E}">
        <p14:creationId xmlns:p14="http://schemas.microsoft.com/office/powerpoint/2010/main" val="396525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t>Los nuevos enfoques</a:t>
            </a:r>
          </a:p>
        </p:txBody>
      </p:sp>
      <p:sp>
        <p:nvSpPr>
          <p:cNvPr id="2" name="Subtítulo 1">
            <a:extLst>
              <a:ext uri="{FF2B5EF4-FFF2-40B4-BE49-F238E27FC236}">
                <a16:creationId xmlns:a16="http://schemas.microsoft.com/office/drawing/2014/main" id="{4FFF1D3C-755F-E3F9-3425-37FDAE5FF9CA}"/>
              </a:ext>
            </a:extLst>
          </p:cNvPr>
          <p:cNvSpPr>
            <a:spLocks noGrp="1"/>
          </p:cNvSpPr>
          <p:nvPr>
            <p:ph type="subTitle" idx="1"/>
          </p:nvPr>
        </p:nvSpPr>
        <p:spPr/>
        <p:txBody>
          <a:bodyPr/>
          <a:lstStyle/>
          <a:p>
            <a:endParaRPr lang="es-MX"/>
          </a:p>
        </p:txBody>
      </p:sp>
      <p:sp>
        <p:nvSpPr>
          <p:cNvPr id="14" name="Text Placeholder 6">
            <a:extLst>
              <a:ext uri="{FF2B5EF4-FFF2-40B4-BE49-F238E27FC236}">
                <a16:creationId xmlns:a16="http://schemas.microsoft.com/office/drawing/2014/main" id="{32FA888A-813D-4335-914D-EA55BB734409}"/>
              </a:ext>
            </a:extLst>
          </p:cNvPr>
          <p:cNvSpPr>
            <a:spLocks noGrp="1"/>
          </p:cNvSpPr>
          <p:nvPr>
            <p:ph type="body" sz="quarter" idx="13"/>
          </p:nvPr>
        </p:nvSpPr>
        <p:spPr/>
        <p:txBody>
          <a:bodyPr>
            <a:normAutofit fontScale="92500"/>
          </a:bodyPr>
          <a:lstStyle/>
          <a:p>
            <a:r>
              <a:rPr lang="es-MX" dirty="0">
                <a:solidFill>
                  <a:schemeClr val="bg1"/>
                </a:solidFill>
              </a:rPr>
              <a:t>La batalla por los sistemas del futuro</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56</a:t>
            </a:fld>
            <a:endParaRPr lang="en-US" dirty="0"/>
          </a:p>
        </p:txBody>
      </p:sp>
      <p:pic>
        <p:nvPicPr>
          <p:cNvPr id="12" name="Imagen 11">
            <a:extLst>
              <a:ext uri="{FF2B5EF4-FFF2-40B4-BE49-F238E27FC236}">
                <a16:creationId xmlns:a16="http://schemas.microsoft.com/office/drawing/2014/main" id="{ECC5EEA7-69F3-4790-BFE5-8FA792BC02D7}"/>
              </a:ext>
            </a:extLst>
          </p:cNvPr>
          <p:cNvPicPr>
            <a:picLocks noChangeAspect="1"/>
          </p:cNvPicPr>
          <p:nvPr/>
        </p:nvPicPr>
        <p:blipFill>
          <a:blip r:embed="rId2"/>
          <a:stretch>
            <a:fillRect/>
          </a:stretch>
        </p:blipFill>
        <p:spPr>
          <a:xfrm>
            <a:off x="484675" y="1590128"/>
            <a:ext cx="14247522" cy="7605820"/>
          </a:xfrm>
          <a:prstGeom prst="roundRect">
            <a:avLst>
              <a:gd name="adj" fmla="val 2344"/>
            </a:avLst>
          </a:prstGeom>
          <a:solidFill>
            <a:srgbClr val="FFFFFF">
              <a:shade val="85000"/>
            </a:srgbClr>
          </a:solidFill>
          <a:ln>
            <a:noFill/>
          </a:ln>
          <a:effectLst/>
        </p:spPr>
      </p:pic>
    </p:spTree>
    <p:extLst>
      <p:ext uri="{BB962C8B-B14F-4D97-AF65-F5344CB8AC3E}">
        <p14:creationId xmlns:p14="http://schemas.microsoft.com/office/powerpoint/2010/main" val="304202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t>Arquitecturas híbridas</a:t>
            </a:r>
          </a:p>
        </p:txBody>
      </p:sp>
      <p:sp>
        <p:nvSpPr>
          <p:cNvPr id="2" name="Subtítulo 1">
            <a:extLst>
              <a:ext uri="{FF2B5EF4-FFF2-40B4-BE49-F238E27FC236}">
                <a16:creationId xmlns:a16="http://schemas.microsoft.com/office/drawing/2014/main" id="{49A3BEA0-857A-9B33-3000-2BF4C3D616D7}"/>
              </a:ext>
            </a:extLst>
          </p:cNvPr>
          <p:cNvSpPr>
            <a:spLocks noGrp="1"/>
          </p:cNvSpPr>
          <p:nvPr>
            <p:ph type="subTitle" idx="1"/>
          </p:nvPr>
        </p:nvSpPr>
        <p:spPr/>
        <p:txBody>
          <a:bodyPr/>
          <a:lstStyle/>
          <a:p>
            <a:endParaRPr lang="es-MX"/>
          </a:p>
        </p:txBody>
      </p:sp>
      <p:sp>
        <p:nvSpPr>
          <p:cNvPr id="14" name="Text Placeholder 6">
            <a:extLst>
              <a:ext uri="{FF2B5EF4-FFF2-40B4-BE49-F238E27FC236}">
                <a16:creationId xmlns:a16="http://schemas.microsoft.com/office/drawing/2014/main" id="{BD3420AD-DEAF-43C0-BBE2-AE14F1166361}"/>
              </a:ext>
            </a:extLst>
          </p:cNvPr>
          <p:cNvSpPr>
            <a:spLocks noGrp="1"/>
          </p:cNvSpPr>
          <p:nvPr>
            <p:ph type="body" sz="quarter" idx="13"/>
          </p:nvPr>
        </p:nvSpPr>
        <p:spPr/>
        <p:txBody>
          <a:bodyPr>
            <a:normAutofit fontScale="92500"/>
          </a:bodyPr>
          <a:lstStyle/>
          <a:p>
            <a:r>
              <a:rPr lang="es-MX" dirty="0">
                <a:solidFill>
                  <a:schemeClr val="bg1"/>
                </a:solidFill>
              </a:rPr>
              <a:t>La batalla por los sistemas del futuro</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57</a:t>
            </a:fld>
            <a:endParaRPr lang="en-US" dirty="0"/>
          </a:p>
        </p:txBody>
      </p:sp>
      <p:pic>
        <p:nvPicPr>
          <p:cNvPr id="12" name="Picture 4" descr="http://www.legitreviews.com/wp-content/uploads/2015/02/arm-2016-mobile.jpg">
            <a:extLst>
              <a:ext uri="{FF2B5EF4-FFF2-40B4-BE49-F238E27FC236}">
                <a16:creationId xmlns:a16="http://schemas.microsoft.com/office/drawing/2014/main" id="{3319A2A9-1F3C-433D-B015-DD941F823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75" y="1932492"/>
            <a:ext cx="9172108" cy="4608985"/>
          </a:xfrm>
          <a:prstGeom prst="roundRect">
            <a:avLst>
              <a:gd name="adj" fmla="val 2940"/>
            </a:avLst>
          </a:prstGeom>
          <a:solidFill>
            <a:srgbClr val="FFFFFF">
              <a:shade val="85000"/>
            </a:srgbClr>
          </a:solidFill>
          <a:ln>
            <a:noFill/>
          </a:ln>
          <a:effectLst/>
        </p:spPr>
      </p:pic>
      <p:pic>
        <p:nvPicPr>
          <p:cNvPr id="13" name="Picture 6" descr="Imagen relacionada">
            <a:extLst>
              <a:ext uri="{FF2B5EF4-FFF2-40B4-BE49-F238E27FC236}">
                <a16:creationId xmlns:a16="http://schemas.microsoft.com/office/drawing/2014/main" id="{19CF0191-C7A8-4EDE-B7A4-F555FD5F52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366"/>
          <a:stretch/>
        </p:blipFill>
        <p:spPr bwMode="auto">
          <a:xfrm>
            <a:off x="10132705" y="4909625"/>
            <a:ext cx="7624351" cy="4347869"/>
          </a:xfrm>
          <a:prstGeom prst="roundRect">
            <a:avLst>
              <a:gd name="adj" fmla="val 5813"/>
            </a:avLst>
          </a:prstGeom>
          <a:solidFill>
            <a:srgbClr val="FFFFFF">
              <a:shade val="85000"/>
            </a:srgbClr>
          </a:solidFill>
          <a:ln>
            <a:noFill/>
          </a:ln>
          <a:effectLst/>
        </p:spPr>
      </p:pic>
    </p:spTree>
    <p:extLst>
      <p:ext uri="{BB962C8B-B14F-4D97-AF65-F5344CB8AC3E}">
        <p14:creationId xmlns:p14="http://schemas.microsoft.com/office/powerpoint/2010/main" val="356060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t>Procesadores de bajo consumo</a:t>
            </a:r>
          </a:p>
        </p:txBody>
      </p:sp>
      <p:sp>
        <p:nvSpPr>
          <p:cNvPr id="2" name="Subtítulo 1">
            <a:extLst>
              <a:ext uri="{FF2B5EF4-FFF2-40B4-BE49-F238E27FC236}">
                <a16:creationId xmlns:a16="http://schemas.microsoft.com/office/drawing/2014/main" id="{03F333B7-4349-B596-9C11-2B9DE7396800}"/>
              </a:ext>
            </a:extLst>
          </p:cNvPr>
          <p:cNvSpPr>
            <a:spLocks noGrp="1"/>
          </p:cNvSpPr>
          <p:nvPr>
            <p:ph type="subTitle" idx="1"/>
          </p:nvPr>
        </p:nvSpPr>
        <p:spPr/>
        <p:txBody>
          <a:bodyPr/>
          <a:lstStyle/>
          <a:p>
            <a:endParaRPr lang="es-MX"/>
          </a:p>
        </p:txBody>
      </p:sp>
      <p:sp>
        <p:nvSpPr>
          <p:cNvPr id="10" name="Marcador de contenido 9"/>
          <p:cNvSpPr>
            <a:spLocks noGrp="1"/>
          </p:cNvSpPr>
          <p:nvPr>
            <p:ph sz="quarter" idx="12"/>
          </p:nvPr>
        </p:nvSpPr>
        <p:spPr/>
        <p:txBody>
          <a:bodyPr/>
          <a:lstStyle/>
          <a:p>
            <a:pPr lvl="1"/>
            <a:r>
              <a:rPr lang="es-MX" dirty="0"/>
              <a:t>Arquitectura escalar</a:t>
            </a:r>
          </a:p>
          <a:p>
            <a:pPr lvl="1"/>
            <a:r>
              <a:rPr lang="es-MX" dirty="0"/>
              <a:t>Ejecución en orden</a:t>
            </a:r>
          </a:p>
          <a:p>
            <a:pPr lvl="1"/>
            <a:r>
              <a:rPr lang="es-MX" dirty="0"/>
              <a:t>Técnicas de planificación dinámica</a:t>
            </a:r>
          </a:p>
          <a:p>
            <a:pPr lvl="2"/>
            <a:r>
              <a:rPr lang="es-MX" dirty="0"/>
              <a:t>Predicción de saltos</a:t>
            </a:r>
          </a:p>
          <a:p>
            <a:endParaRPr lang="es-MX" dirty="0"/>
          </a:p>
        </p:txBody>
      </p:sp>
      <p:sp>
        <p:nvSpPr>
          <p:cNvPr id="15" name="Text Placeholder 6">
            <a:extLst>
              <a:ext uri="{FF2B5EF4-FFF2-40B4-BE49-F238E27FC236}">
                <a16:creationId xmlns:a16="http://schemas.microsoft.com/office/drawing/2014/main" id="{821F1B6A-2071-41F9-BA3D-9B652AD8A97B}"/>
              </a:ext>
            </a:extLst>
          </p:cNvPr>
          <p:cNvSpPr>
            <a:spLocks noGrp="1"/>
          </p:cNvSpPr>
          <p:nvPr>
            <p:ph type="body" sz="quarter" idx="13"/>
          </p:nvPr>
        </p:nvSpPr>
        <p:spPr/>
        <p:txBody>
          <a:bodyPr>
            <a:normAutofit fontScale="92500"/>
          </a:bodyPr>
          <a:lstStyle/>
          <a:p>
            <a:r>
              <a:rPr lang="es-MX" dirty="0">
                <a:solidFill>
                  <a:schemeClr val="bg1"/>
                </a:solidFill>
              </a:rPr>
              <a:t>La batalla por los sistemas del futuro</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58</a:t>
            </a:fld>
            <a:endParaRPr lang="en-US" dirty="0"/>
          </a:p>
        </p:txBody>
      </p:sp>
      <p:pic>
        <p:nvPicPr>
          <p:cNvPr id="12" name="Picture 2" descr="Resultado de imagen para ARM Cortex-A53 micro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r="4602"/>
          <a:stretch/>
        </p:blipFill>
        <p:spPr bwMode="auto">
          <a:xfrm>
            <a:off x="5984128" y="2385196"/>
            <a:ext cx="11819196" cy="5188902"/>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8718667F-47B1-4F1B-AD1F-E83D34BEE150}"/>
              </a:ext>
            </a:extLst>
          </p:cNvPr>
          <p:cNvSpPr/>
          <p:nvPr/>
        </p:nvSpPr>
        <p:spPr>
          <a:xfrm>
            <a:off x="9747781" y="7987612"/>
            <a:ext cx="5447769" cy="435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85000"/>
                    <a:lumOff val="15000"/>
                  </a:schemeClr>
                </a:solidFill>
                <a:latin typeface="Helvetica Condensed" panose="020B0606020202030204" pitchFamily="34" charset="0"/>
              </a:rPr>
              <a:t>Fig. 5</a:t>
            </a:r>
            <a:r>
              <a:rPr lang="en-US" sz="1800" dirty="0">
                <a:solidFill>
                  <a:schemeClr val="tx1">
                    <a:lumMod val="85000"/>
                    <a:lumOff val="15000"/>
                  </a:schemeClr>
                </a:solidFill>
                <a:latin typeface="Helvetica Condensed" panose="020B0606020202030204" pitchFamily="34" charset="0"/>
              </a:rPr>
              <a:t> Microarquitectura del ARM Cortex-A53.</a:t>
            </a:r>
            <a:endParaRPr lang="es-MX" sz="1800" dirty="0">
              <a:solidFill>
                <a:schemeClr val="tx1">
                  <a:lumMod val="85000"/>
                  <a:lumOff val="15000"/>
                </a:schemeClr>
              </a:solidFill>
              <a:latin typeface="Helvetica Condensed" panose="020B0606020202030204" pitchFamily="34" charset="0"/>
            </a:endParaRPr>
          </a:p>
        </p:txBody>
      </p:sp>
    </p:spTree>
    <p:extLst>
      <p:ext uri="{BB962C8B-B14F-4D97-AF65-F5344CB8AC3E}">
        <p14:creationId xmlns:p14="http://schemas.microsoft.com/office/powerpoint/2010/main" val="398436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t>Procesadores de alto desempeño</a:t>
            </a:r>
          </a:p>
        </p:txBody>
      </p:sp>
      <p:sp>
        <p:nvSpPr>
          <p:cNvPr id="2" name="Subtítulo 1">
            <a:extLst>
              <a:ext uri="{FF2B5EF4-FFF2-40B4-BE49-F238E27FC236}">
                <a16:creationId xmlns:a16="http://schemas.microsoft.com/office/drawing/2014/main" id="{1913E7CB-2004-E82A-912C-91F82EF0C89A}"/>
              </a:ext>
            </a:extLst>
          </p:cNvPr>
          <p:cNvSpPr>
            <a:spLocks noGrp="1"/>
          </p:cNvSpPr>
          <p:nvPr>
            <p:ph type="subTitle" idx="1"/>
          </p:nvPr>
        </p:nvSpPr>
        <p:spPr/>
        <p:txBody>
          <a:bodyPr/>
          <a:lstStyle/>
          <a:p>
            <a:endParaRPr lang="es-MX"/>
          </a:p>
        </p:txBody>
      </p:sp>
      <p:sp>
        <p:nvSpPr>
          <p:cNvPr id="10" name="Marcador de contenido 9"/>
          <p:cNvSpPr>
            <a:spLocks noGrp="1"/>
          </p:cNvSpPr>
          <p:nvPr>
            <p:ph sz="quarter" idx="12"/>
          </p:nvPr>
        </p:nvSpPr>
        <p:spPr/>
        <p:txBody>
          <a:bodyPr/>
          <a:lstStyle/>
          <a:p>
            <a:pPr lvl="1"/>
            <a:r>
              <a:rPr lang="es-MX" dirty="0"/>
              <a:t>Arquitectura súper-escalar</a:t>
            </a:r>
          </a:p>
          <a:p>
            <a:pPr lvl="1"/>
            <a:r>
              <a:rPr lang="es-MX" dirty="0"/>
              <a:t>Búsqueda, decodificación y emisión de múltiples instrucciones cada ciclo de reloj</a:t>
            </a:r>
          </a:p>
          <a:p>
            <a:pPr lvl="1"/>
            <a:r>
              <a:rPr lang="es-MX" dirty="0"/>
              <a:t>Técnicas de planificación dinámica</a:t>
            </a:r>
          </a:p>
          <a:p>
            <a:pPr lvl="2"/>
            <a:r>
              <a:rPr lang="es-MX" dirty="0"/>
              <a:t>Predicción de salto</a:t>
            </a:r>
          </a:p>
          <a:p>
            <a:pPr lvl="2"/>
            <a:r>
              <a:rPr lang="es-MX" dirty="0"/>
              <a:t>Renombrado de registros</a:t>
            </a:r>
          </a:p>
          <a:p>
            <a:pPr lvl="2"/>
            <a:r>
              <a:rPr lang="es-MX" dirty="0"/>
              <a:t>Ejecución fuera de orden</a:t>
            </a:r>
          </a:p>
          <a:p>
            <a:endParaRPr lang="es-MX" dirty="0"/>
          </a:p>
        </p:txBody>
      </p:sp>
      <p:sp>
        <p:nvSpPr>
          <p:cNvPr id="15" name="Text Placeholder 6">
            <a:extLst>
              <a:ext uri="{FF2B5EF4-FFF2-40B4-BE49-F238E27FC236}">
                <a16:creationId xmlns:a16="http://schemas.microsoft.com/office/drawing/2014/main" id="{15A694BA-6F0F-4B80-A993-1A6288BBB1C2}"/>
              </a:ext>
            </a:extLst>
          </p:cNvPr>
          <p:cNvSpPr>
            <a:spLocks noGrp="1"/>
          </p:cNvSpPr>
          <p:nvPr>
            <p:ph type="body" sz="quarter" idx="13"/>
          </p:nvPr>
        </p:nvSpPr>
        <p:spPr/>
        <p:txBody>
          <a:bodyPr>
            <a:normAutofit fontScale="92500"/>
          </a:bodyPr>
          <a:lstStyle/>
          <a:p>
            <a:r>
              <a:rPr lang="es-MX" dirty="0">
                <a:solidFill>
                  <a:schemeClr val="bg1"/>
                </a:solidFill>
              </a:rPr>
              <a:t>La batalla por los sistemas del futuro</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59</a:t>
            </a:fld>
            <a:endParaRPr lang="en-US" dirty="0"/>
          </a:p>
        </p:txBody>
      </p:sp>
      <p:sp>
        <p:nvSpPr>
          <p:cNvPr id="12" name="Rectángulo 11">
            <a:extLst>
              <a:ext uri="{FF2B5EF4-FFF2-40B4-BE49-F238E27FC236}">
                <a16:creationId xmlns:a16="http://schemas.microsoft.com/office/drawing/2014/main" id="{D1865411-F88B-4E62-A11C-128AD1517257}"/>
              </a:ext>
            </a:extLst>
          </p:cNvPr>
          <p:cNvSpPr/>
          <p:nvPr/>
        </p:nvSpPr>
        <p:spPr>
          <a:xfrm>
            <a:off x="9557977" y="8067850"/>
            <a:ext cx="5447769" cy="435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85000"/>
                    <a:lumOff val="15000"/>
                  </a:schemeClr>
                </a:solidFill>
                <a:latin typeface="Helvetica Condensed" panose="020B0606020202030204" pitchFamily="34" charset="0"/>
              </a:rPr>
              <a:t>Fig. 7</a:t>
            </a:r>
            <a:r>
              <a:rPr lang="en-US" sz="1800" dirty="0">
                <a:solidFill>
                  <a:schemeClr val="tx1">
                    <a:lumMod val="85000"/>
                    <a:lumOff val="15000"/>
                  </a:schemeClr>
                </a:solidFill>
                <a:latin typeface="Helvetica Condensed" panose="020B0606020202030204" pitchFamily="34" charset="0"/>
              </a:rPr>
              <a:t> Microarquitectura del ARM Cortex A72.</a:t>
            </a:r>
            <a:endParaRPr lang="es-MX" sz="1800" dirty="0">
              <a:solidFill>
                <a:schemeClr val="tx1">
                  <a:lumMod val="85000"/>
                  <a:lumOff val="15000"/>
                </a:schemeClr>
              </a:solidFill>
              <a:latin typeface="Helvetica Condensed" panose="020B0606020202030204" pitchFamily="34" charset="0"/>
            </a:endParaRPr>
          </a:p>
        </p:txBody>
      </p:sp>
      <p:pic>
        <p:nvPicPr>
          <p:cNvPr id="13" name="Picture 2" descr="Resultado de imagen para ARM Cortex A72 micro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519" y="3232425"/>
            <a:ext cx="11553805" cy="450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83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 Placeholder 6">
            <a:extLst>
              <a:ext uri="{FF2B5EF4-FFF2-40B4-BE49-F238E27FC236}">
                <a16:creationId xmlns:a16="http://schemas.microsoft.com/office/drawing/2014/main" id="{A3BFBBBB-06FD-4BD2-9633-80423110AA10}"/>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6</a:t>
            </a:fld>
            <a:endParaRPr lang="en-US" dirty="0"/>
          </a:p>
        </p:txBody>
      </p:sp>
      <p:pic>
        <p:nvPicPr>
          <p:cNvPr id="198" name="Imagen 197">
            <a:extLst>
              <a:ext uri="{FF2B5EF4-FFF2-40B4-BE49-F238E27FC236}">
                <a16:creationId xmlns:a16="http://schemas.microsoft.com/office/drawing/2014/main" id="{65C97437-ECA9-49F3-A7EC-7BE097988BEF}"/>
              </a:ext>
            </a:extLst>
          </p:cNvPr>
          <p:cNvPicPr>
            <a:picLocks noChangeAspect="1"/>
          </p:cNvPicPr>
          <p:nvPr/>
        </p:nvPicPr>
        <p:blipFill rotWithShape="1">
          <a:blip r:embed="rId2"/>
          <a:srcRect l="27126" t="36316" r="58913" b="59818"/>
          <a:stretch/>
        </p:blipFill>
        <p:spPr>
          <a:xfrm>
            <a:off x="12332102" y="9213557"/>
            <a:ext cx="1645920" cy="256251"/>
          </a:xfrm>
          <a:prstGeom prst="rect">
            <a:avLst/>
          </a:prstGeom>
        </p:spPr>
      </p:pic>
      <p:pic>
        <p:nvPicPr>
          <p:cNvPr id="199" name="Imagen 198">
            <a:extLst>
              <a:ext uri="{FF2B5EF4-FFF2-40B4-BE49-F238E27FC236}">
                <a16:creationId xmlns:a16="http://schemas.microsoft.com/office/drawing/2014/main" id="{D958D950-0F37-45C7-BF19-06131E62D16B}"/>
              </a:ext>
            </a:extLst>
          </p:cNvPr>
          <p:cNvPicPr>
            <a:picLocks noChangeAspect="1"/>
          </p:cNvPicPr>
          <p:nvPr/>
        </p:nvPicPr>
        <p:blipFill rotWithShape="1">
          <a:blip r:embed="rId2"/>
          <a:srcRect l="27126" t="40083" r="58913" b="56200"/>
          <a:stretch/>
        </p:blipFill>
        <p:spPr>
          <a:xfrm>
            <a:off x="10142035" y="9224489"/>
            <a:ext cx="1645920" cy="246395"/>
          </a:xfrm>
          <a:prstGeom prst="rect">
            <a:avLst/>
          </a:prstGeom>
        </p:spPr>
      </p:pic>
      <p:pic>
        <p:nvPicPr>
          <p:cNvPr id="202" name="Imagen 201">
            <a:extLst>
              <a:ext uri="{FF2B5EF4-FFF2-40B4-BE49-F238E27FC236}">
                <a16:creationId xmlns:a16="http://schemas.microsoft.com/office/drawing/2014/main" id="{532A0BD8-30A1-4359-8DF3-10A711F14112}"/>
              </a:ext>
            </a:extLst>
          </p:cNvPr>
          <p:cNvPicPr>
            <a:picLocks noChangeAspect="1"/>
          </p:cNvPicPr>
          <p:nvPr/>
        </p:nvPicPr>
        <p:blipFill rotWithShape="1">
          <a:blip r:embed="rId2"/>
          <a:srcRect l="27126" t="43527" r="58913" b="52458"/>
          <a:stretch/>
        </p:blipFill>
        <p:spPr>
          <a:xfrm>
            <a:off x="7999860" y="9218979"/>
            <a:ext cx="1645920" cy="266107"/>
          </a:xfrm>
          <a:prstGeom prst="rect">
            <a:avLst/>
          </a:prstGeom>
        </p:spPr>
      </p:pic>
      <p:grpSp>
        <p:nvGrpSpPr>
          <p:cNvPr id="366" name="Grupo 365">
            <a:extLst>
              <a:ext uri="{FF2B5EF4-FFF2-40B4-BE49-F238E27FC236}">
                <a16:creationId xmlns:a16="http://schemas.microsoft.com/office/drawing/2014/main" id="{EFB4213D-D864-4B16-AA19-0BB23C45A05A}"/>
              </a:ext>
            </a:extLst>
          </p:cNvPr>
          <p:cNvGrpSpPr/>
          <p:nvPr/>
        </p:nvGrpSpPr>
        <p:grpSpPr>
          <a:xfrm>
            <a:off x="4475853" y="1514809"/>
            <a:ext cx="13381745" cy="7465478"/>
            <a:chOff x="428902" y="379984"/>
            <a:chExt cx="11366262" cy="5935679"/>
          </a:xfrm>
        </p:grpSpPr>
        <p:cxnSp>
          <p:nvCxnSpPr>
            <p:cNvPr id="367" name="Straight Arrow Connector 434">
              <a:extLst>
                <a:ext uri="{FF2B5EF4-FFF2-40B4-BE49-F238E27FC236}">
                  <a16:creationId xmlns:a16="http://schemas.microsoft.com/office/drawing/2014/main" id="{80125718-3265-474B-BDE4-54A599E5CBF2}"/>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8" name="Straight Arrow Connector 168">
              <a:extLst>
                <a:ext uri="{FF2B5EF4-FFF2-40B4-BE49-F238E27FC236}">
                  <a16:creationId xmlns:a16="http://schemas.microsoft.com/office/drawing/2014/main" id="{9311B7ED-1D32-4487-9497-881300394FFB}"/>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9" name="Straight Arrow Connector 177">
              <a:extLst>
                <a:ext uri="{FF2B5EF4-FFF2-40B4-BE49-F238E27FC236}">
                  <a16:creationId xmlns:a16="http://schemas.microsoft.com/office/drawing/2014/main" id="{0AC4AAD4-3CFC-4A0C-BDB8-CDBCB578F81C}"/>
                </a:ext>
              </a:extLst>
            </p:cNvPr>
            <p:cNvCxnSpPr/>
            <p:nvPr/>
          </p:nvCxnSpPr>
          <p:spPr>
            <a:xfrm>
              <a:off x="8793898" y="2910944"/>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70" name="Rectangle 2">
              <a:extLst>
                <a:ext uri="{FF2B5EF4-FFF2-40B4-BE49-F238E27FC236}">
                  <a16:creationId xmlns:a16="http://schemas.microsoft.com/office/drawing/2014/main" id="{096A6EC7-268C-4309-8C67-16C4906D13CE}"/>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1" name="Rectangle 12">
              <a:extLst>
                <a:ext uri="{FF2B5EF4-FFF2-40B4-BE49-F238E27FC236}">
                  <a16:creationId xmlns:a16="http://schemas.microsoft.com/office/drawing/2014/main" id="{596BC3A3-7C09-4021-9F09-994031A661F7}"/>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2" name="Rectangle 13">
              <a:extLst>
                <a:ext uri="{FF2B5EF4-FFF2-40B4-BE49-F238E27FC236}">
                  <a16:creationId xmlns:a16="http://schemas.microsoft.com/office/drawing/2014/main" id="{A8EBE35C-AF1D-4500-8010-E314514D846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3" name="Rectangle 14">
              <a:extLst>
                <a:ext uri="{FF2B5EF4-FFF2-40B4-BE49-F238E27FC236}">
                  <a16:creationId xmlns:a16="http://schemas.microsoft.com/office/drawing/2014/main" id="{8907AECE-C4DC-4993-AAD9-895C53DAB75A}"/>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374" name="Rectangle 16">
              <a:extLst>
                <a:ext uri="{FF2B5EF4-FFF2-40B4-BE49-F238E27FC236}">
                  <a16:creationId xmlns:a16="http://schemas.microsoft.com/office/drawing/2014/main" id="{325F9C4B-BF80-47A6-8AE7-DCE1C66F6C09}"/>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375" name="Rectangle 17">
              <a:extLst>
                <a:ext uri="{FF2B5EF4-FFF2-40B4-BE49-F238E27FC236}">
                  <a16:creationId xmlns:a16="http://schemas.microsoft.com/office/drawing/2014/main" id="{80B400CB-3BF6-4F93-BD05-8BCFC21C05F1}"/>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376" name="Straight Arrow Connector 18">
              <a:extLst>
                <a:ext uri="{FF2B5EF4-FFF2-40B4-BE49-F238E27FC236}">
                  <a16:creationId xmlns:a16="http://schemas.microsoft.com/office/drawing/2014/main" id="{5EFAFF86-567F-4F30-8FC3-5454435522B4}"/>
                </a:ext>
              </a:extLst>
            </p:cNvPr>
            <p:cNvCxnSpPr>
              <a:stCxn id="373"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7" name="Straight Arrow Connector 21">
              <a:extLst>
                <a:ext uri="{FF2B5EF4-FFF2-40B4-BE49-F238E27FC236}">
                  <a16:creationId xmlns:a16="http://schemas.microsoft.com/office/drawing/2014/main" id="{4D66F03D-2DBC-4752-AFAE-F69500EE9C6D}"/>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8" name="Straight Connector 33">
              <a:extLst>
                <a:ext uri="{FF2B5EF4-FFF2-40B4-BE49-F238E27FC236}">
                  <a16:creationId xmlns:a16="http://schemas.microsoft.com/office/drawing/2014/main" id="{07BAF7C3-CDB0-45C4-96FC-30494280E78D}"/>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379" name="Rounded Rectangle 34">
              <a:extLst>
                <a:ext uri="{FF2B5EF4-FFF2-40B4-BE49-F238E27FC236}">
                  <a16:creationId xmlns:a16="http://schemas.microsoft.com/office/drawing/2014/main" id="{36F07571-9A12-40CC-BB14-CE1C8F8852DA}"/>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380" name="Straight Connector 59">
              <a:extLst>
                <a:ext uri="{FF2B5EF4-FFF2-40B4-BE49-F238E27FC236}">
                  <a16:creationId xmlns:a16="http://schemas.microsoft.com/office/drawing/2014/main" id="{01F7AC83-8642-4885-A54D-321AC9A4541D}"/>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381" name="Straight Arrow Connector 73">
              <a:extLst>
                <a:ext uri="{FF2B5EF4-FFF2-40B4-BE49-F238E27FC236}">
                  <a16:creationId xmlns:a16="http://schemas.microsoft.com/office/drawing/2014/main" id="{969F8BDE-0226-4D7A-9C3B-EE7697A94C2F}"/>
                </a:ext>
              </a:extLst>
            </p:cNvPr>
            <p:cNvCxnSpPr/>
            <p:nvPr/>
          </p:nvCxnSpPr>
          <p:spPr>
            <a:xfrm>
              <a:off x="4989726" y="3564456"/>
              <a:ext cx="432581" cy="0"/>
            </a:xfrm>
            <a:prstGeom prst="straightConnector1">
              <a:avLst/>
            </a:prstGeom>
            <a:ln w="19050">
              <a:solidFill>
                <a:srgbClr val="CC660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2" name="Straight Arrow Connector 74">
              <a:extLst>
                <a:ext uri="{FF2B5EF4-FFF2-40B4-BE49-F238E27FC236}">
                  <a16:creationId xmlns:a16="http://schemas.microsoft.com/office/drawing/2014/main" id="{8009E394-672E-47F0-A4F6-299E3EFA204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3" name="Straight Arrow Connector 75">
              <a:extLst>
                <a:ext uri="{FF2B5EF4-FFF2-40B4-BE49-F238E27FC236}">
                  <a16:creationId xmlns:a16="http://schemas.microsoft.com/office/drawing/2014/main" id="{8590B700-CFB6-46B9-95F8-68C4B03D6E14}"/>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84" name="Rounded Rectangle 77">
              <a:extLst>
                <a:ext uri="{FF2B5EF4-FFF2-40B4-BE49-F238E27FC236}">
                  <a16:creationId xmlns:a16="http://schemas.microsoft.com/office/drawing/2014/main" id="{8236CD45-6C14-42E9-B34C-6F23FECCCBE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85" name="Straight Arrow Connector 100">
              <a:extLst>
                <a:ext uri="{FF2B5EF4-FFF2-40B4-BE49-F238E27FC236}">
                  <a16:creationId xmlns:a16="http://schemas.microsoft.com/office/drawing/2014/main" id="{B7A4ED4F-EA6B-49EF-A515-BE7EAD4DFF7F}"/>
                </a:ext>
              </a:extLst>
            </p:cNvPr>
            <p:cNvCxnSpPr/>
            <p:nvPr/>
          </p:nvCxnSpPr>
          <p:spPr>
            <a:xfrm flipV="1">
              <a:off x="8351257" y="2945805"/>
              <a:ext cx="173515" cy="1"/>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86" name="Straight Arrow Connector 102">
              <a:extLst>
                <a:ext uri="{FF2B5EF4-FFF2-40B4-BE49-F238E27FC236}">
                  <a16:creationId xmlns:a16="http://schemas.microsoft.com/office/drawing/2014/main" id="{026364DF-D592-4920-BDEC-9850B7AD788C}"/>
                </a:ext>
              </a:extLst>
            </p:cNvPr>
            <p:cNvCxnSpPr/>
            <p:nvPr/>
          </p:nvCxnSpPr>
          <p:spPr>
            <a:xfrm>
              <a:off x="6964881" y="2519907"/>
              <a:ext cx="510092"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87" name="Straight Connector 106">
              <a:extLst>
                <a:ext uri="{FF2B5EF4-FFF2-40B4-BE49-F238E27FC236}">
                  <a16:creationId xmlns:a16="http://schemas.microsoft.com/office/drawing/2014/main" id="{8FA05E85-60FC-4F47-97DA-EAD7426238FA}"/>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388" name="Straight Arrow Connector 109">
              <a:extLst>
                <a:ext uri="{FF2B5EF4-FFF2-40B4-BE49-F238E27FC236}">
                  <a16:creationId xmlns:a16="http://schemas.microsoft.com/office/drawing/2014/main" id="{EE42F50E-2A10-4990-BEF5-58BE6E5BC6D5}"/>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89" name="TextBox 112">
              <a:extLst>
                <a:ext uri="{FF2B5EF4-FFF2-40B4-BE49-F238E27FC236}">
                  <a16:creationId xmlns:a16="http://schemas.microsoft.com/office/drawing/2014/main" id="{C54874DA-7621-4E45-AF61-04EAFD6CDD6A}"/>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390" name="TextBox 113">
              <a:extLst>
                <a:ext uri="{FF2B5EF4-FFF2-40B4-BE49-F238E27FC236}">
                  <a16:creationId xmlns:a16="http://schemas.microsoft.com/office/drawing/2014/main" id="{A74F7CCF-CD65-44A4-AED0-3336DBF719A6}"/>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391" name="Straight Arrow Connector 116">
              <a:extLst>
                <a:ext uri="{FF2B5EF4-FFF2-40B4-BE49-F238E27FC236}">
                  <a16:creationId xmlns:a16="http://schemas.microsoft.com/office/drawing/2014/main" id="{47FB80C1-2FFC-46CA-8468-1B86F9F36739}"/>
                </a:ext>
              </a:extLst>
            </p:cNvPr>
            <p:cNvCxnSpPr/>
            <p:nvPr/>
          </p:nvCxnSpPr>
          <p:spPr>
            <a:xfrm>
              <a:off x="7510495" y="4936609"/>
              <a:ext cx="1019417"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92" name="Straight Arrow Connector 119">
              <a:extLst>
                <a:ext uri="{FF2B5EF4-FFF2-40B4-BE49-F238E27FC236}">
                  <a16:creationId xmlns:a16="http://schemas.microsoft.com/office/drawing/2014/main" id="{876BCADF-124B-4AE7-A8EF-B7C3645EABE3}"/>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3" name="Straight Arrow Connector 122">
              <a:extLst>
                <a:ext uri="{FF2B5EF4-FFF2-40B4-BE49-F238E27FC236}">
                  <a16:creationId xmlns:a16="http://schemas.microsoft.com/office/drawing/2014/main" id="{8EEA351F-446D-44FD-93AA-4A96E69BD7B4}"/>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4" name="Straight Arrow Connector 127">
              <a:extLst>
                <a:ext uri="{FF2B5EF4-FFF2-40B4-BE49-F238E27FC236}">
                  <a16:creationId xmlns:a16="http://schemas.microsoft.com/office/drawing/2014/main" id="{D3E342DB-4018-4148-AC96-2E9A851D1E25}"/>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5" name="Straight Arrow Connector 133">
              <a:extLst>
                <a:ext uri="{FF2B5EF4-FFF2-40B4-BE49-F238E27FC236}">
                  <a16:creationId xmlns:a16="http://schemas.microsoft.com/office/drawing/2014/main" id="{F0BED485-C340-4BEB-BE80-36B3F0C8ED0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96" name="TextBox 136">
              <a:extLst>
                <a:ext uri="{FF2B5EF4-FFF2-40B4-BE49-F238E27FC236}">
                  <a16:creationId xmlns:a16="http://schemas.microsoft.com/office/drawing/2014/main" id="{1165EFAC-EA4B-48D4-8B48-443CA99EEAB1}"/>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97" name="TextBox 137">
              <a:extLst>
                <a:ext uri="{FF2B5EF4-FFF2-40B4-BE49-F238E27FC236}">
                  <a16:creationId xmlns:a16="http://schemas.microsoft.com/office/drawing/2014/main" id="{6CF9530A-6ED7-4DCB-B7DA-4F8712015CE9}"/>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98" name="Straight Connector 143">
              <a:extLst>
                <a:ext uri="{FF2B5EF4-FFF2-40B4-BE49-F238E27FC236}">
                  <a16:creationId xmlns:a16="http://schemas.microsoft.com/office/drawing/2014/main" id="{DF668CA3-305A-43F8-914C-83D913F3808B}"/>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99" name="Straight Arrow Connector 149">
              <a:extLst>
                <a:ext uri="{FF2B5EF4-FFF2-40B4-BE49-F238E27FC236}">
                  <a16:creationId xmlns:a16="http://schemas.microsoft.com/office/drawing/2014/main" id="{1314D0C0-C567-405A-8EEB-27C506B444DA}"/>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00" name="Rounded Rectangle 151">
              <a:extLst>
                <a:ext uri="{FF2B5EF4-FFF2-40B4-BE49-F238E27FC236}">
                  <a16:creationId xmlns:a16="http://schemas.microsoft.com/office/drawing/2014/main" id="{51AEBC56-2C72-4A2B-AC1C-5EC17BA04597}"/>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01" name="Straight Arrow Connector 152">
              <a:extLst>
                <a:ext uri="{FF2B5EF4-FFF2-40B4-BE49-F238E27FC236}">
                  <a16:creationId xmlns:a16="http://schemas.microsoft.com/office/drawing/2014/main" id="{3AC39A66-2162-49E2-B4D8-F2843321172A}"/>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2" name="Straight Arrow Connector 156">
              <a:extLst>
                <a:ext uri="{FF2B5EF4-FFF2-40B4-BE49-F238E27FC236}">
                  <a16:creationId xmlns:a16="http://schemas.microsoft.com/office/drawing/2014/main" id="{F394605A-CAE6-4E57-9951-75AA53148752}"/>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3" name="Straight Arrow Connector 162">
              <a:extLst>
                <a:ext uri="{FF2B5EF4-FFF2-40B4-BE49-F238E27FC236}">
                  <a16:creationId xmlns:a16="http://schemas.microsoft.com/office/drawing/2014/main" id="{A58FDC41-EAD5-41EA-8F32-6AF8026F485C}"/>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4" name="Straight Arrow Connector 163">
              <a:extLst>
                <a:ext uri="{FF2B5EF4-FFF2-40B4-BE49-F238E27FC236}">
                  <a16:creationId xmlns:a16="http://schemas.microsoft.com/office/drawing/2014/main" id="{5B8A9DCE-8478-46C0-975F-1EA5C6E3A14D}"/>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07" name="Rectangle 174">
              <a:extLst>
                <a:ext uri="{FF2B5EF4-FFF2-40B4-BE49-F238E27FC236}">
                  <a16:creationId xmlns:a16="http://schemas.microsoft.com/office/drawing/2014/main" id="{7587C5CF-4A08-4E3C-827C-F0F364C8DCB9}"/>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408" name="Rectangle 175">
              <a:extLst>
                <a:ext uri="{FF2B5EF4-FFF2-40B4-BE49-F238E27FC236}">
                  <a16:creationId xmlns:a16="http://schemas.microsoft.com/office/drawing/2014/main" id="{CAE43180-2E40-490F-941D-F1581B0136AC}"/>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409" name="Straight Arrow Connector 180">
              <a:extLst>
                <a:ext uri="{FF2B5EF4-FFF2-40B4-BE49-F238E27FC236}">
                  <a16:creationId xmlns:a16="http://schemas.microsoft.com/office/drawing/2014/main" id="{E603FB34-51A3-4FF9-9091-7AB54EC98B7D}"/>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0" name="Straight Arrow Connector 181">
              <a:extLst>
                <a:ext uri="{FF2B5EF4-FFF2-40B4-BE49-F238E27FC236}">
                  <a16:creationId xmlns:a16="http://schemas.microsoft.com/office/drawing/2014/main" id="{5D8BDC67-37DB-4CD9-AB31-78632D678F5D}"/>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1" name="Straight Arrow Connector 183">
              <a:extLst>
                <a:ext uri="{FF2B5EF4-FFF2-40B4-BE49-F238E27FC236}">
                  <a16:creationId xmlns:a16="http://schemas.microsoft.com/office/drawing/2014/main" id="{9295B316-85F6-4E8D-BADF-78E2345DC2EF}"/>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2" name="Straight Arrow Connector 187">
              <a:extLst>
                <a:ext uri="{FF2B5EF4-FFF2-40B4-BE49-F238E27FC236}">
                  <a16:creationId xmlns:a16="http://schemas.microsoft.com/office/drawing/2014/main" id="{7771DA9B-12BC-4FE4-BD5D-243CE90C574A}"/>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3" name="Straight Arrow Connector 192">
              <a:extLst>
                <a:ext uri="{FF2B5EF4-FFF2-40B4-BE49-F238E27FC236}">
                  <a16:creationId xmlns:a16="http://schemas.microsoft.com/office/drawing/2014/main" id="{766EAFDA-D380-4947-A2AC-CF0AFF4F14D2}"/>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4" name="Straight Arrow Connector 193">
              <a:extLst>
                <a:ext uri="{FF2B5EF4-FFF2-40B4-BE49-F238E27FC236}">
                  <a16:creationId xmlns:a16="http://schemas.microsoft.com/office/drawing/2014/main" id="{2932F489-6AA8-4E2F-9826-923C58EFAA5A}"/>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5" name="Straight Arrow Connector 194">
              <a:extLst>
                <a:ext uri="{FF2B5EF4-FFF2-40B4-BE49-F238E27FC236}">
                  <a16:creationId xmlns:a16="http://schemas.microsoft.com/office/drawing/2014/main" id="{E942D01D-298F-40BC-B3DE-F8007A2999D6}"/>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6" name="Straight Arrow Connector 195">
              <a:extLst>
                <a:ext uri="{FF2B5EF4-FFF2-40B4-BE49-F238E27FC236}">
                  <a16:creationId xmlns:a16="http://schemas.microsoft.com/office/drawing/2014/main" id="{C3CD3E49-1027-4C39-AE82-EA455E9FAEC3}"/>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7" name="Straight Arrow Connector 196">
              <a:extLst>
                <a:ext uri="{FF2B5EF4-FFF2-40B4-BE49-F238E27FC236}">
                  <a16:creationId xmlns:a16="http://schemas.microsoft.com/office/drawing/2014/main" id="{D8FDE566-FDB0-4F8E-AF36-58F684AFB25A}"/>
                </a:ext>
              </a:extLst>
            </p:cNvPr>
            <p:cNvCxnSpPr>
              <a:endCxn id="375"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8" name="Straight Arrow Connector 200">
              <a:extLst>
                <a:ext uri="{FF2B5EF4-FFF2-40B4-BE49-F238E27FC236}">
                  <a16:creationId xmlns:a16="http://schemas.microsoft.com/office/drawing/2014/main" id="{3BB7F8B3-6ED9-4291-8BC6-85BA413A1DCE}"/>
                </a:ext>
              </a:extLst>
            </p:cNvPr>
            <p:cNvCxnSpPr/>
            <p:nvPr/>
          </p:nvCxnSpPr>
          <p:spPr>
            <a:xfrm flipV="1">
              <a:off x="4451015" y="3740414"/>
              <a:ext cx="418601" cy="2579"/>
            </a:xfrm>
            <a:prstGeom prst="straightConnector1">
              <a:avLst/>
            </a:prstGeom>
            <a:ln w="57150">
              <a:solidFill>
                <a:srgbClr val="660033"/>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19" name="Straight Arrow Connector 204">
              <a:extLst>
                <a:ext uri="{FF2B5EF4-FFF2-40B4-BE49-F238E27FC236}">
                  <a16:creationId xmlns:a16="http://schemas.microsoft.com/office/drawing/2014/main" id="{0DABC398-01FE-424F-A798-99A40451A5EB}"/>
                </a:ext>
              </a:extLst>
            </p:cNvPr>
            <p:cNvCxnSpPr/>
            <p:nvPr/>
          </p:nvCxnSpPr>
          <p:spPr>
            <a:xfrm flipV="1">
              <a:off x="3303938" y="3722166"/>
              <a:ext cx="236410" cy="2116"/>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20" name="Rectangle 170">
              <a:extLst>
                <a:ext uri="{FF2B5EF4-FFF2-40B4-BE49-F238E27FC236}">
                  <a16:creationId xmlns:a16="http://schemas.microsoft.com/office/drawing/2014/main" id="{BBC5A4B7-EDFC-409E-B18A-1651E57F6C1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421" name="Group 220">
              <a:extLst>
                <a:ext uri="{FF2B5EF4-FFF2-40B4-BE49-F238E27FC236}">
                  <a16:creationId xmlns:a16="http://schemas.microsoft.com/office/drawing/2014/main" id="{C4ACE3AB-E43C-43FE-846E-78E213776251}"/>
                </a:ext>
              </a:extLst>
            </p:cNvPr>
            <p:cNvGrpSpPr/>
            <p:nvPr/>
          </p:nvGrpSpPr>
          <p:grpSpPr>
            <a:xfrm>
              <a:off x="7796738" y="2519907"/>
              <a:ext cx="555519" cy="847473"/>
              <a:chOff x="7552336" y="2343906"/>
              <a:chExt cx="413660" cy="600027"/>
            </a:xfrm>
          </p:grpSpPr>
          <p:grpSp>
            <p:nvGrpSpPr>
              <p:cNvPr id="520" name="Group 99">
                <a:extLst>
                  <a:ext uri="{FF2B5EF4-FFF2-40B4-BE49-F238E27FC236}">
                    <a16:creationId xmlns:a16="http://schemas.microsoft.com/office/drawing/2014/main" id="{CD0BD4A7-9585-4465-8B66-34AB6E48C5B6}"/>
                  </a:ext>
                </a:extLst>
              </p:cNvPr>
              <p:cNvGrpSpPr/>
              <p:nvPr/>
            </p:nvGrpSpPr>
            <p:grpSpPr>
              <a:xfrm>
                <a:off x="7552336" y="2343906"/>
                <a:ext cx="413660" cy="600027"/>
                <a:chOff x="5627913" y="2136321"/>
                <a:chExt cx="413660" cy="600027"/>
              </a:xfrm>
            </p:grpSpPr>
            <p:cxnSp>
              <p:nvCxnSpPr>
                <p:cNvPr id="522" name="Straight Connector 85">
                  <a:extLst>
                    <a:ext uri="{FF2B5EF4-FFF2-40B4-BE49-F238E27FC236}">
                      <a16:creationId xmlns:a16="http://schemas.microsoft.com/office/drawing/2014/main" id="{DC20D812-E550-445F-9D06-542A54A5407F}"/>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3" name="Straight Connector 87">
                  <a:extLst>
                    <a:ext uri="{FF2B5EF4-FFF2-40B4-BE49-F238E27FC236}">
                      <a16:creationId xmlns:a16="http://schemas.microsoft.com/office/drawing/2014/main" id="{04776ECD-1CF8-4B4F-B17C-10BACBE35E15}"/>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4" name="Straight Connector 88">
                  <a:extLst>
                    <a:ext uri="{FF2B5EF4-FFF2-40B4-BE49-F238E27FC236}">
                      <a16:creationId xmlns:a16="http://schemas.microsoft.com/office/drawing/2014/main" id="{67AE064C-D455-471D-8455-971962497FB1}"/>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5" name="Straight Connector 89">
                  <a:extLst>
                    <a:ext uri="{FF2B5EF4-FFF2-40B4-BE49-F238E27FC236}">
                      <a16:creationId xmlns:a16="http://schemas.microsoft.com/office/drawing/2014/main" id="{96D3D87A-441F-4D65-8C19-CE49E29CB844}"/>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526" name="Straight Connector 92">
                  <a:extLst>
                    <a:ext uri="{FF2B5EF4-FFF2-40B4-BE49-F238E27FC236}">
                      <a16:creationId xmlns:a16="http://schemas.microsoft.com/office/drawing/2014/main" id="{6F356848-4DE7-4C97-8D19-FC326F244E38}"/>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527" name="Straight Connector 94">
                  <a:extLst>
                    <a:ext uri="{FF2B5EF4-FFF2-40B4-BE49-F238E27FC236}">
                      <a16:creationId xmlns:a16="http://schemas.microsoft.com/office/drawing/2014/main" id="{EE34B203-66F0-44C2-AC7B-35458F0AF2A2}"/>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Connector 97">
                  <a:extLst>
                    <a:ext uri="{FF2B5EF4-FFF2-40B4-BE49-F238E27FC236}">
                      <a16:creationId xmlns:a16="http://schemas.microsoft.com/office/drawing/2014/main" id="{BF987052-B4E0-4BBB-B245-885805F112B8}"/>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521" name="TextBox 206">
                <a:extLst>
                  <a:ext uri="{FF2B5EF4-FFF2-40B4-BE49-F238E27FC236}">
                    <a16:creationId xmlns:a16="http://schemas.microsoft.com/office/drawing/2014/main" id="{22057591-3123-4FD3-A58A-8B1256BC61A4}"/>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422" name="Straight Arrow Connector 207">
              <a:extLst>
                <a:ext uri="{FF2B5EF4-FFF2-40B4-BE49-F238E27FC236}">
                  <a16:creationId xmlns:a16="http://schemas.microsoft.com/office/drawing/2014/main" id="{B55DE380-171F-4B0C-8F6A-EB6F13DF05B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23" name="Straight Arrow Connector 212">
              <a:extLst>
                <a:ext uri="{FF2B5EF4-FFF2-40B4-BE49-F238E27FC236}">
                  <a16:creationId xmlns:a16="http://schemas.microsoft.com/office/drawing/2014/main" id="{EEFEF7F4-9935-4AA3-AEBB-AD18195FCF98}"/>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24" name="Straight Arrow Connector 213">
              <a:extLst>
                <a:ext uri="{FF2B5EF4-FFF2-40B4-BE49-F238E27FC236}">
                  <a16:creationId xmlns:a16="http://schemas.microsoft.com/office/drawing/2014/main" id="{0267B72B-4063-479E-81B9-0715A3A362FE}"/>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5" name="Straight Arrow Connector 214">
              <a:extLst>
                <a:ext uri="{FF2B5EF4-FFF2-40B4-BE49-F238E27FC236}">
                  <a16:creationId xmlns:a16="http://schemas.microsoft.com/office/drawing/2014/main" id="{C98EC006-0DD4-447D-AC74-0607E6655A7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26" name="Rounded Rectangle 228">
              <a:extLst>
                <a:ext uri="{FF2B5EF4-FFF2-40B4-BE49-F238E27FC236}">
                  <a16:creationId xmlns:a16="http://schemas.microsoft.com/office/drawing/2014/main" id="{0942519E-3D81-4A53-A711-8D1BC5483B6D}"/>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427" name="Rounded Rectangle 229">
              <a:extLst>
                <a:ext uri="{FF2B5EF4-FFF2-40B4-BE49-F238E27FC236}">
                  <a16:creationId xmlns:a16="http://schemas.microsoft.com/office/drawing/2014/main" id="{75EE0362-2676-4F16-B9A9-F19F4200829F}"/>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28" name="Straight Arrow Connector 233">
              <a:extLst>
                <a:ext uri="{FF2B5EF4-FFF2-40B4-BE49-F238E27FC236}">
                  <a16:creationId xmlns:a16="http://schemas.microsoft.com/office/drawing/2014/main" id="{9BBF5F83-5152-42F8-B43F-FAFA64AE56A6}"/>
                </a:ext>
              </a:extLst>
            </p:cNvPr>
            <p:cNvCxnSpPr/>
            <p:nvPr/>
          </p:nvCxnSpPr>
          <p:spPr>
            <a:xfrm flipV="1">
              <a:off x="7616899" y="3185179"/>
              <a:ext cx="173515" cy="1"/>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429" name="Straight Arrow Connector 234">
              <a:extLst>
                <a:ext uri="{FF2B5EF4-FFF2-40B4-BE49-F238E27FC236}">
                  <a16:creationId xmlns:a16="http://schemas.microsoft.com/office/drawing/2014/main" id="{261297FE-19D2-4FAE-8607-2232929C9F55}"/>
                </a:ext>
              </a:extLst>
            </p:cNvPr>
            <p:cNvCxnSpPr/>
            <p:nvPr/>
          </p:nvCxnSpPr>
          <p:spPr>
            <a:xfrm flipV="1">
              <a:off x="7623222" y="2704010"/>
              <a:ext cx="173515" cy="1"/>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430" name="Straight Arrow Connector 235">
              <a:extLst>
                <a:ext uri="{FF2B5EF4-FFF2-40B4-BE49-F238E27FC236}">
                  <a16:creationId xmlns:a16="http://schemas.microsoft.com/office/drawing/2014/main" id="{210F4A34-A8D4-4997-A030-A26E64630E22}"/>
                </a:ext>
              </a:extLst>
            </p:cNvPr>
            <p:cNvCxnSpPr/>
            <p:nvPr/>
          </p:nvCxnSpPr>
          <p:spPr>
            <a:xfrm>
              <a:off x="6964881" y="3028373"/>
              <a:ext cx="510092"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431" name="Straight Arrow Connector 240">
              <a:extLst>
                <a:ext uri="{FF2B5EF4-FFF2-40B4-BE49-F238E27FC236}">
                  <a16:creationId xmlns:a16="http://schemas.microsoft.com/office/drawing/2014/main" id="{2B11F573-E81E-4F98-8622-1FBD944DE628}"/>
                </a:ext>
              </a:extLst>
            </p:cNvPr>
            <p:cNvCxnSpPr/>
            <p:nvPr/>
          </p:nvCxnSpPr>
          <p:spPr>
            <a:xfrm flipV="1">
              <a:off x="6962739" y="5068516"/>
              <a:ext cx="413094" cy="1077"/>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432" name="Straight Arrow Connector 242">
              <a:extLst>
                <a:ext uri="{FF2B5EF4-FFF2-40B4-BE49-F238E27FC236}">
                  <a16:creationId xmlns:a16="http://schemas.microsoft.com/office/drawing/2014/main" id="{DD5BF1FF-8322-40BC-86B0-D73C4E44BE48}"/>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33" name="Straight Arrow Connector 254">
              <a:extLst>
                <a:ext uri="{FF2B5EF4-FFF2-40B4-BE49-F238E27FC236}">
                  <a16:creationId xmlns:a16="http://schemas.microsoft.com/office/drawing/2014/main" id="{728848F7-413E-4511-B1AA-644D2C8F0355}"/>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34" name="Straight Arrow Connector 255">
              <a:extLst>
                <a:ext uri="{FF2B5EF4-FFF2-40B4-BE49-F238E27FC236}">
                  <a16:creationId xmlns:a16="http://schemas.microsoft.com/office/drawing/2014/main" id="{37BA97A0-A8FB-44BA-9570-9F78591B67E0}"/>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35" name="Straight Arrow Connector 257">
              <a:extLst>
                <a:ext uri="{FF2B5EF4-FFF2-40B4-BE49-F238E27FC236}">
                  <a16:creationId xmlns:a16="http://schemas.microsoft.com/office/drawing/2014/main" id="{2579D9AE-28C5-4AB7-BEC2-9BD0D0BD6F72}"/>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36" name="Straight Arrow Connector 259">
              <a:extLst>
                <a:ext uri="{FF2B5EF4-FFF2-40B4-BE49-F238E27FC236}">
                  <a16:creationId xmlns:a16="http://schemas.microsoft.com/office/drawing/2014/main" id="{F77D3242-3111-424A-824A-9C5DD842ED16}"/>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7" name="Straight Arrow Connector 260">
              <a:extLst>
                <a:ext uri="{FF2B5EF4-FFF2-40B4-BE49-F238E27FC236}">
                  <a16:creationId xmlns:a16="http://schemas.microsoft.com/office/drawing/2014/main" id="{9FCDD3C6-EE16-411F-A67D-16004D6C0D62}"/>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38" name="Straight Arrow Connector 261">
              <a:extLst>
                <a:ext uri="{FF2B5EF4-FFF2-40B4-BE49-F238E27FC236}">
                  <a16:creationId xmlns:a16="http://schemas.microsoft.com/office/drawing/2014/main" id="{22CC0C85-7AC6-485D-974B-5372365416F1}"/>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9" name="Straight Arrow Connector 262">
              <a:extLst>
                <a:ext uri="{FF2B5EF4-FFF2-40B4-BE49-F238E27FC236}">
                  <a16:creationId xmlns:a16="http://schemas.microsoft.com/office/drawing/2014/main" id="{F91349E0-4E99-408B-95BB-26779961D63B}"/>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40" name="Straight Arrow Connector 263">
              <a:extLst>
                <a:ext uri="{FF2B5EF4-FFF2-40B4-BE49-F238E27FC236}">
                  <a16:creationId xmlns:a16="http://schemas.microsoft.com/office/drawing/2014/main" id="{187DE783-41B8-4F2C-80CD-CF4D05AAE1E4}"/>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1" name="Straight Arrow Connector 266">
              <a:extLst>
                <a:ext uri="{FF2B5EF4-FFF2-40B4-BE49-F238E27FC236}">
                  <a16:creationId xmlns:a16="http://schemas.microsoft.com/office/drawing/2014/main" id="{CEEA2C17-6A0D-47A5-AC1D-738DC56351B7}"/>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2" name="Straight Arrow Connector 267">
              <a:extLst>
                <a:ext uri="{FF2B5EF4-FFF2-40B4-BE49-F238E27FC236}">
                  <a16:creationId xmlns:a16="http://schemas.microsoft.com/office/drawing/2014/main" id="{C5867881-7A6E-4A7B-9607-3456D9119519}"/>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43" name="Straight Arrow Connector 288">
              <a:extLst>
                <a:ext uri="{FF2B5EF4-FFF2-40B4-BE49-F238E27FC236}">
                  <a16:creationId xmlns:a16="http://schemas.microsoft.com/office/drawing/2014/main" id="{94CA32BD-AD45-48F6-8FA9-E6E778AE7CBE}"/>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44" name="Straight Arrow Connector 290">
              <a:extLst>
                <a:ext uri="{FF2B5EF4-FFF2-40B4-BE49-F238E27FC236}">
                  <a16:creationId xmlns:a16="http://schemas.microsoft.com/office/drawing/2014/main" id="{75FE0D42-C559-4FDA-B4E1-BBA34D1059F4}"/>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5" name="Straight Arrow Connector 292">
              <a:extLst>
                <a:ext uri="{FF2B5EF4-FFF2-40B4-BE49-F238E27FC236}">
                  <a16:creationId xmlns:a16="http://schemas.microsoft.com/office/drawing/2014/main" id="{7DF9DE97-12C0-4A9C-A7F4-49C4BEB0C221}"/>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6" name="Straight Arrow Connector 294">
              <a:extLst>
                <a:ext uri="{FF2B5EF4-FFF2-40B4-BE49-F238E27FC236}">
                  <a16:creationId xmlns:a16="http://schemas.microsoft.com/office/drawing/2014/main" id="{13952CEB-C3B9-4B84-B6F0-7D4572A3F463}"/>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7" name="Straight Arrow Connector 295">
              <a:extLst>
                <a:ext uri="{FF2B5EF4-FFF2-40B4-BE49-F238E27FC236}">
                  <a16:creationId xmlns:a16="http://schemas.microsoft.com/office/drawing/2014/main" id="{8531252E-2992-4DD1-89C8-A31FB389B773}"/>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8" name="Straight Arrow Connector 300">
              <a:extLst>
                <a:ext uri="{FF2B5EF4-FFF2-40B4-BE49-F238E27FC236}">
                  <a16:creationId xmlns:a16="http://schemas.microsoft.com/office/drawing/2014/main" id="{3F91E59A-EE32-4C81-8E4E-B07F31D7835E}"/>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49" name="Rounded Rectangle 40">
              <a:extLst>
                <a:ext uri="{FF2B5EF4-FFF2-40B4-BE49-F238E27FC236}">
                  <a16:creationId xmlns:a16="http://schemas.microsoft.com/office/drawing/2014/main" id="{602A92D6-118D-47CC-BBB9-6A31C561CC8F}"/>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450" name="Straight Arrow Connector 301">
              <a:extLst>
                <a:ext uri="{FF2B5EF4-FFF2-40B4-BE49-F238E27FC236}">
                  <a16:creationId xmlns:a16="http://schemas.microsoft.com/office/drawing/2014/main" id="{FF80D3B1-B64C-46BD-AC1F-48A35C891EFD}"/>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1" name="Straight Arrow Connector 303">
              <a:extLst>
                <a:ext uri="{FF2B5EF4-FFF2-40B4-BE49-F238E27FC236}">
                  <a16:creationId xmlns:a16="http://schemas.microsoft.com/office/drawing/2014/main" id="{153EE1E1-9C62-4080-9CE4-D49F8D295915}"/>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2" name="Straight Arrow Connector 307">
              <a:extLst>
                <a:ext uri="{FF2B5EF4-FFF2-40B4-BE49-F238E27FC236}">
                  <a16:creationId xmlns:a16="http://schemas.microsoft.com/office/drawing/2014/main" id="{0A0458E7-045D-4768-8315-8BB44BB58726}"/>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3" name="Straight Arrow Connector 315">
              <a:extLst>
                <a:ext uri="{FF2B5EF4-FFF2-40B4-BE49-F238E27FC236}">
                  <a16:creationId xmlns:a16="http://schemas.microsoft.com/office/drawing/2014/main" id="{1195B75E-CD92-435D-97DB-8282E00103C8}"/>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54" name="TextBox 320">
              <a:extLst>
                <a:ext uri="{FF2B5EF4-FFF2-40B4-BE49-F238E27FC236}">
                  <a16:creationId xmlns:a16="http://schemas.microsoft.com/office/drawing/2014/main" id="{421F597A-06B1-43A8-A478-76A9B9DD23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455" name="TextBox 321">
              <a:extLst>
                <a:ext uri="{FF2B5EF4-FFF2-40B4-BE49-F238E27FC236}">
                  <a16:creationId xmlns:a16="http://schemas.microsoft.com/office/drawing/2014/main" id="{81858E83-4E5C-4029-9FB3-DF5CB01036F6}"/>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456" name="TextBox 322">
              <a:extLst>
                <a:ext uri="{FF2B5EF4-FFF2-40B4-BE49-F238E27FC236}">
                  <a16:creationId xmlns:a16="http://schemas.microsoft.com/office/drawing/2014/main" id="{D630586D-5433-4332-A38D-DF7726F1E113}"/>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457" name="TextBox 323">
              <a:extLst>
                <a:ext uri="{FF2B5EF4-FFF2-40B4-BE49-F238E27FC236}">
                  <a16:creationId xmlns:a16="http://schemas.microsoft.com/office/drawing/2014/main" id="{520917FC-7726-4E80-8379-96D4CA900834}"/>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458" name="TextBox 324">
              <a:extLst>
                <a:ext uri="{FF2B5EF4-FFF2-40B4-BE49-F238E27FC236}">
                  <a16:creationId xmlns:a16="http://schemas.microsoft.com/office/drawing/2014/main" id="{92D40179-49A9-4158-A816-AA6575DF9005}"/>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459" name="Straight Connector 325">
              <a:extLst>
                <a:ext uri="{FF2B5EF4-FFF2-40B4-BE49-F238E27FC236}">
                  <a16:creationId xmlns:a16="http://schemas.microsoft.com/office/drawing/2014/main" id="{22DE315E-3513-4A71-BA21-59D8423AC26E}"/>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460" name="Straight Arrow Connector 329">
              <a:extLst>
                <a:ext uri="{FF2B5EF4-FFF2-40B4-BE49-F238E27FC236}">
                  <a16:creationId xmlns:a16="http://schemas.microsoft.com/office/drawing/2014/main" id="{3B72EAEF-4408-45CC-8CFB-0C3FDC5796C3}"/>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61" name="Rounded Rectangle 62">
              <a:extLst>
                <a:ext uri="{FF2B5EF4-FFF2-40B4-BE49-F238E27FC236}">
                  <a16:creationId xmlns:a16="http://schemas.microsoft.com/office/drawing/2014/main" id="{7833F949-B9DF-47E9-92C6-BA8198921257}"/>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462" name="Rounded Rectangle 63">
              <a:extLst>
                <a:ext uri="{FF2B5EF4-FFF2-40B4-BE49-F238E27FC236}">
                  <a16:creationId xmlns:a16="http://schemas.microsoft.com/office/drawing/2014/main" id="{9A8B1531-9D70-4871-B01A-F04250DE0B4F}"/>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463" name="Straight Arrow Connector 336">
              <a:extLst>
                <a:ext uri="{FF2B5EF4-FFF2-40B4-BE49-F238E27FC236}">
                  <a16:creationId xmlns:a16="http://schemas.microsoft.com/office/drawing/2014/main" id="{D1A9757D-B811-41B6-B155-2EEDD3872C48}"/>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4" name="Straight Arrow Connector 337">
              <a:extLst>
                <a:ext uri="{FF2B5EF4-FFF2-40B4-BE49-F238E27FC236}">
                  <a16:creationId xmlns:a16="http://schemas.microsoft.com/office/drawing/2014/main" id="{885A2910-9422-4F6A-B537-8567B6D3355A}"/>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5" name="Straight Arrow Connector 338">
              <a:extLst>
                <a:ext uri="{FF2B5EF4-FFF2-40B4-BE49-F238E27FC236}">
                  <a16:creationId xmlns:a16="http://schemas.microsoft.com/office/drawing/2014/main" id="{3A9886D9-C90F-4D06-92A3-93EABDA0CBCB}"/>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6" name="Straight Arrow Connector 339">
              <a:extLst>
                <a:ext uri="{FF2B5EF4-FFF2-40B4-BE49-F238E27FC236}">
                  <a16:creationId xmlns:a16="http://schemas.microsoft.com/office/drawing/2014/main" id="{D571DFE7-9368-46CA-A3F1-87F97BD63714}"/>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7" name="Straight Arrow Connector 340">
              <a:extLst>
                <a:ext uri="{FF2B5EF4-FFF2-40B4-BE49-F238E27FC236}">
                  <a16:creationId xmlns:a16="http://schemas.microsoft.com/office/drawing/2014/main" id="{D523D736-B663-432D-942A-72E072000D1F}"/>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8" name="Straight Arrow Connector 357">
              <a:extLst>
                <a:ext uri="{FF2B5EF4-FFF2-40B4-BE49-F238E27FC236}">
                  <a16:creationId xmlns:a16="http://schemas.microsoft.com/office/drawing/2014/main" id="{5CB5F8DF-E708-40C0-BD4C-16A329A5DA6C}"/>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9" name="Straight Arrow Connector 358">
              <a:extLst>
                <a:ext uri="{FF2B5EF4-FFF2-40B4-BE49-F238E27FC236}">
                  <a16:creationId xmlns:a16="http://schemas.microsoft.com/office/drawing/2014/main" id="{36C8B5B6-4A03-4B71-B58A-82AFCD7361B5}"/>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0" name="Straight Arrow Connector 359">
              <a:extLst>
                <a:ext uri="{FF2B5EF4-FFF2-40B4-BE49-F238E27FC236}">
                  <a16:creationId xmlns:a16="http://schemas.microsoft.com/office/drawing/2014/main" id="{71071F94-333B-4ACA-B91D-081B8EECB031}"/>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1" name="Straight Arrow Connector 360">
              <a:extLst>
                <a:ext uri="{FF2B5EF4-FFF2-40B4-BE49-F238E27FC236}">
                  <a16:creationId xmlns:a16="http://schemas.microsoft.com/office/drawing/2014/main" id="{EBC5E17B-06AC-41D0-A63B-E1C32BB7F8BC}"/>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2" name="TextBox 373">
              <a:extLst>
                <a:ext uri="{FF2B5EF4-FFF2-40B4-BE49-F238E27FC236}">
                  <a16:creationId xmlns:a16="http://schemas.microsoft.com/office/drawing/2014/main" id="{9C23F206-A67E-42C3-A5F0-D05B2205452F}"/>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473" name="TextBox 374">
              <a:extLst>
                <a:ext uri="{FF2B5EF4-FFF2-40B4-BE49-F238E27FC236}">
                  <a16:creationId xmlns:a16="http://schemas.microsoft.com/office/drawing/2014/main" id="{3CE4DBAD-F7AA-40F6-B2D6-1A4D7B24EB7A}"/>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474" name="TextBox 375">
              <a:extLst>
                <a:ext uri="{FF2B5EF4-FFF2-40B4-BE49-F238E27FC236}">
                  <a16:creationId xmlns:a16="http://schemas.microsoft.com/office/drawing/2014/main" id="{590F4E87-201C-4576-8647-D8F332A413C5}"/>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475" name="TextBox 376">
              <a:extLst>
                <a:ext uri="{FF2B5EF4-FFF2-40B4-BE49-F238E27FC236}">
                  <a16:creationId xmlns:a16="http://schemas.microsoft.com/office/drawing/2014/main" id="{A696FA15-6709-4885-8C66-31ADE426463C}"/>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476" name="Straight Arrow Connector 379">
              <a:extLst>
                <a:ext uri="{FF2B5EF4-FFF2-40B4-BE49-F238E27FC236}">
                  <a16:creationId xmlns:a16="http://schemas.microsoft.com/office/drawing/2014/main" id="{617EB4B3-F716-49EB-B688-8CB74853E320}"/>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7" name="Rounded Rectangle 39">
              <a:extLst>
                <a:ext uri="{FF2B5EF4-FFF2-40B4-BE49-F238E27FC236}">
                  <a16:creationId xmlns:a16="http://schemas.microsoft.com/office/drawing/2014/main" id="{B36BBE0D-CBB2-4370-9DE5-66BB8FE66AC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478" name="Straight Arrow Connector 385">
              <a:extLst>
                <a:ext uri="{FF2B5EF4-FFF2-40B4-BE49-F238E27FC236}">
                  <a16:creationId xmlns:a16="http://schemas.microsoft.com/office/drawing/2014/main" id="{D05C60F7-717D-422A-8604-045FD378A1BB}"/>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9" name="TextBox 389">
              <a:extLst>
                <a:ext uri="{FF2B5EF4-FFF2-40B4-BE49-F238E27FC236}">
                  <a16:creationId xmlns:a16="http://schemas.microsoft.com/office/drawing/2014/main" id="{D20453BD-5536-41BA-80EB-C3E3349A4921}"/>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480" name="TextBox 390">
              <a:extLst>
                <a:ext uri="{FF2B5EF4-FFF2-40B4-BE49-F238E27FC236}">
                  <a16:creationId xmlns:a16="http://schemas.microsoft.com/office/drawing/2014/main" id="{292851FA-B063-447D-95ED-E1C82EDFCCF0}"/>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481" name="Straight Arrow Connector 395">
              <a:extLst>
                <a:ext uri="{FF2B5EF4-FFF2-40B4-BE49-F238E27FC236}">
                  <a16:creationId xmlns:a16="http://schemas.microsoft.com/office/drawing/2014/main" id="{303A27A8-20A5-4430-A5A2-3E00A185BF2A}"/>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82" name="TextBox 396">
              <a:extLst>
                <a:ext uri="{FF2B5EF4-FFF2-40B4-BE49-F238E27FC236}">
                  <a16:creationId xmlns:a16="http://schemas.microsoft.com/office/drawing/2014/main" id="{C351B6CE-2221-4970-9AFD-072596B4518C}"/>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483" name="TextBox 397">
              <a:extLst>
                <a:ext uri="{FF2B5EF4-FFF2-40B4-BE49-F238E27FC236}">
                  <a16:creationId xmlns:a16="http://schemas.microsoft.com/office/drawing/2014/main" id="{8A3ED8DB-DA8A-47FF-B6D3-CD34715F646F}"/>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484" name="TextBox 398">
              <a:extLst>
                <a:ext uri="{FF2B5EF4-FFF2-40B4-BE49-F238E27FC236}">
                  <a16:creationId xmlns:a16="http://schemas.microsoft.com/office/drawing/2014/main" id="{B9E839AB-A3F0-436A-9C29-F84FE95058C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485" name="TextBox 400">
              <a:extLst>
                <a:ext uri="{FF2B5EF4-FFF2-40B4-BE49-F238E27FC236}">
                  <a16:creationId xmlns:a16="http://schemas.microsoft.com/office/drawing/2014/main" id="{839E8F2C-3BCA-4898-BD37-A72173D17DF8}"/>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486" name="TextBox 403">
              <a:extLst>
                <a:ext uri="{FF2B5EF4-FFF2-40B4-BE49-F238E27FC236}">
                  <a16:creationId xmlns:a16="http://schemas.microsoft.com/office/drawing/2014/main" id="{88455D94-B882-46DE-9B58-42275924B09E}"/>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487" name="TextBox 404">
              <a:extLst>
                <a:ext uri="{FF2B5EF4-FFF2-40B4-BE49-F238E27FC236}">
                  <a16:creationId xmlns:a16="http://schemas.microsoft.com/office/drawing/2014/main" id="{B03B1E98-7426-4F47-873B-B7ABFCDEE1B9}"/>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488" name="Straight Arrow Connector 405">
              <a:extLst>
                <a:ext uri="{FF2B5EF4-FFF2-40B4-BE49-F238E27FC236}">
                  <a16:creationId xmlns:a16="http://schemas.microsoft.com/office/drawing/2014/main" id="{7A3928DF-866F-4F3A-9385-9CF530C9AFA6}"/>
                </a:ext>
              </a:extLst>
            </p:cNvPr>
            <p:cNvCxnSpPr/>
            <p:nvPr/>
          </p:nvCxnSpPr>
          <p:spPr>
            <a:xfrm>
              <a:off x="6551799" y="2513155"/>
              <a:ext cx="142908" cy="0"/>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9" name="Straight Arrow Connector 406">
              <a:extLst>
                <a:ext uri="{FF2B5EF4-FFF2-40B4-BE49-F238E27FC236}">
                  <a16:creationId xmlns:a16="http://schemas.microsoft.com/office/drawing/2014/main" id="{3345C435-532F-4764-A6EC-9AE144DFA9BD}"/>
                </a:ext>
              </a:extLst>
            </p:cNvPr>
            <p:cNvCxnSpPr/>
            <p:nvPr/>
          </p:nvCxnSpPr>
          <p:spPr>
            <a:xfrm>
              <a:off x="6551799" y="2513155"/>
              <a:ext cx="0" cy="903808"/>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0" name="Straight Arrow Connector 407">
              <a:extLst>
                <a:ext uri="{FF2B5EF4-FFF2-40B4-BE49-F238E27FC236}">
                  <a16:creationId xmlns:a16="http://schemas.microsoft.com/office/drawing/2014/main" id="{8DB02109-B3C5-4284-A226-37D6F59E5A71}"/>
                </a:ext>
              </a:extLst>
            </p:cNvPr>
            <p:cNvCxnSpPr/>
            <p:nvPr/>
          </p:nvCxnSpPr>
          <p:spPr>
            <a:xfrm flipV="1">
              <a:off x="6368545" y="3416963"/>
              <a:ext cx="183254" cy="601"/>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1" name="Straight Arrow Connector 411">
              <a:extLst>
                <a:ext uri="{FF2B5EF4-FFF2-40B4-BE49-F238E27FC236}">
                  <a16:creationId xmlns:a16="http://schemas.microsoft.com/office/drawing/2014/main" id="{FB9302A6-65C0-442F-B29A-67E1C86999ED}"/>
                </a:ext>
              </a:extLst>
            </p:cNvPr>
            <p:cNvCxnSpPr/>
            <p:nvPr/>
          </p:nvCxnSpPr>
          <p:spPr>
            <a:xfrm flipH="1">
              <a:off x="6646187" y="3037346"/>
              <a:ext cx="1343" cy="489399"/>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2" name="Straight Arrow Connector 412">
              <a:extLst>
                <a:ext uri="{FF2B5EF4-FFF2-40B4-BE49-F238E27FC236}">
                  <a16:creationId xmlns:a16="http://schemas.microsoft.com/office/drawing/2014/main" id="{FD5CB32F-C976-400F-885B-83D94B907E97}"/>
                </a:ext>
              </a:extLst>
            </p:cNvPr>
            <p:cNvCxnSpPr/>
            <p:nvPr/>
          </p:nvCxnSpPr>
          <p:spPr>
            <a:xfrm>
              <a:off x="6654610" y="3041727"/>
              <a:ext cx="101979" cy="0"/>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3" name="Straight Arrow Connector 419">
              <a:extLst>
                <a:ext uri="{FF2B5EF4-FFF2-40B4-BE49-F238E27FC236}">
                  <a16:creationId xmlns:a16="http://schemas.microsoft.com/office/drawing/2014/main" id="{2623D3C3-3647-49A4-8555-95267B79AE4A}"/>
                </a:ext>
              </a:extLst>
            </p:cNvPr>
            <p:cNvCxnSpPr/>
            <p:nvPr/>
          </p:nvCxnSpPr>
          <p:spPr>
            <a:xfrm flipV="1">
              <a:off x="6203575" y="3528461"/>
              <a:ext cx="436121" cy="405"/>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94" name="Rectangle 71">
              <a:extLst>
                <a:ext uri="{FF2B5EF4-FFF2-40B4-BE49-F238E27FC236}">
                  <a16:creationId xmlns:a16="http://schemas.microsoft.com/office/drawing/2014/main" id="{2A050CEC-C2E7-47B9-8C8B-9BDCEDAFC1FB}"/>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495" name="Straight Arrow Connector 424">
              <a:extLst>
                <a:ext uri="{FF2B5EF4-FFF2-40B4-BE49-F238E27FC236}">
                  <a16:creationId xmlns:a16="http://schemas.microsoft.com/office/drawing/2014/main" id="{9B94354E-938D-4091-A8C4-209CF0628279}"/>
                </a:ext>
              </a:extLst>
            </p:cNvPr>
            <p:cNvCxnSpPr/>
            <p:nvPr/>
          </p:nvCxnSpPr>
          <p:spPr>
            <a:xfrm>
              <a:off x="4996084" y="3418226"/>
              <a:ext cx="432581" cy="0"/>
            </a:xfrm>
            <a:prstGeom prst="straightConnector1">
              <a:avLst/>
            </a:prstGeom>
            <a:ln w="19050">
              <a:solidFill>
                <a:srgbClr val="CC6600"/>
              </a:solidFill>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496" name="Group 425">
              <a:extLst>
                <a:ext uri="{FF2B5EF4-FFF2-40B4-BE49-F238E27FC236}">
                  <a16:creationId xmlns:a16="http://schemas.microsoft.com/office/drawing/2014/main" id="{BBDDCBEE-5F93-46EF-8780-B8F24572C6A2}"/>
                </a:ext>
              </a:extLst>
            </p:cNvPr>
            <p:cNvGrpSpPr/>
            <p:nvPr/>
          </p:nvGrpSpPr>
          <p:grpSpPr>
            <a:xfrm>
              <a:off x="4864692" y="1988965"/>
              <a:ext cx="267579" cy="3183444"/>
              <a:chOff x="4864692" y="1772402"/>
              <a:chExt cx="267579" cy="3183444"/>
            </a:xfrm>
            <a:solidFill>
              <a:schemeClr val="bg2">
                <a:lumMod val="50000"/>
              </a:schemeClr>
            </a:solidFill>
          </p:grpSpPr>
          <p:sp>
            <p:nvSpPr>
              <p:cNvPr id="518" name="Rectangle 10">
                <a:extLst>
                  <a:ext uri="{FF2B5EF4-FFF2-40B4-BE49-F238E27FC236}">
                    <a16:creationId xmlns:a16="http://schemas.microsoft.com/office/drawing/2014/main" id="{E8FB512D-9A93-450B-ABF5-154A01A18DD7}"/>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519" name="TextBox 401">
                <a:extLst>
                  <a:ext uri="{FF2B5EF4-FFF2-40B4-BE49-F238E27FC236}">
                    <a16:creationId xmlns:a16="http://schemas.microsoft.com/office/drawing/2014/main" id="{ABA1A9F5-EFDE-458E-B1C5-843FA98D0689}"/>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497" name="Group 426">
              <a:extLst>
                <a:ext uri="{FF2B5EF4-FFF2-40B4-BE49-F238E27FC236}">
                  <a16:creationId xmlns:a16="http://schemas.microsoft.com/office/drawing/2014/main" id="{3ABA7F7A-8998-4C74-A0AE-B8C0A53BB427}"/>
                </a:ext>
              </a:extLst>
            </p:cNvPr>
            <p:cNvGrpSpPr/>
            <p:nvPr/>
          </p:nvGrpSpPr>
          <p:grpSpPr>
            <a:xfrm>
              <a:off x="6697302" y="1988965"/>
              <a:ext cx="267579" cy="3192499"/>
              <a:chOff x="6697302" y="1772402"/>
              <a:chExt cx="267579" cy="3192499"/>
            </a:xfrm>
            <a:solidFill>
              <a:schemeClr val="bg2">
                <a:lumMod val="50000"/>
              </a:schemeClr>
            </a:solidFill>
          </p:grpSpPr>
          <p:sp>
            <p:nvSpPr>
              <p:cNvPr id="516" name="Rectangle 11">
                <a:extLst>
                  <a:ext uri="{FF2B5EF4-FFF2-40B4-BE49-F238E27FC236}">
                    <a16:creationId xmlns:a16="http://schemas.microsoft.com/office/drawing/2014/main" id="{FD99851D-FDED-463D-9A46-080CC7438EDB}"/>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517" name="TextBox 402">
                <a:extLst>
                  <a:ext uri="{FF2B5EF4-FFF2-40B4-BE49-F238E27FC236}">
                    <a16:creationId xmlns:a16="http://schemas.microsoft.com/office/drawing/2014/main" id="{DBAB186A-DE4B-41B2-94E8-532ACF022E25}"/>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498" name="TextBox 427">
              <a:extLst>
                <a:ext uri="{FF2B5EF4-FFF2-40B4-BE49-F238E27FC236}">
                  <a16:creationId xmlns:a16="http://schemas.microsoft.com/office/drawing/2014/main" id="{ED3B44CC-F25C-499B-973F-DC49396B42E2}"/>
                </a:ext>
              </a:extLst>
            </p:cNvPr>
            <p:cNvSpPr txBox="1"/>
            <p:nvPr/>
          </p:nvSpPr>
          <p:spPr>
            <a:xfrm>
              <a:off x="1617148" y="428033"/>
              <a:ext cx="735520" cy="269179"/>
            </a:xfrm>
            <a:prstGeom prst="rect">
              <a:avLst/>
            </a:prstGeom>
            <a:noFill/>
          </p:spPr>
          <p:txBody>
            <a:bodyPr wrap="none" rtlCol="0">
              <a:spAutoFit/>
            </a:bodyPr>
            <a:lstStyle/>
            <a:p>
              <a:r>
                <a:rPr lang="es-MX" sz="1600" dirty="0">
                  <a:latin typeface="Helvetica Condensed" panose="020B0606020202030204" pitchFamily="34" charset="0"/>
                </a:rPr>
                <a:t>FETCH</a:t>
              </a:r>
            </a:p>
          </p:txBody>
        </p:sp>
        <p:cxnSp>
          <p:nvCxnSpPr>
            <p:cNvPr id="499" name="Straight Arrow Connector 428">
              <a:extLst>
                <a:ext uri="{FF2B5EF4-FFF2-40B4-BE49-F238E27FC236}">
                  <a16:creationId xmlns:a16="http://schemas.microsoft.com/office/drawing/2014/main" id="{98DD16BB-E61C-465B-A8AB-FF92CD3BE4E9}"/>
                </a:ext>
              </a:extLst>
            </p:cNvPr>
            <p:cNvCxnSpPr>
              <a:endCxn id="370"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0" name="Straight Arrow Connector 435">
              <a:extLst>
                <a:ext uri="{FF2B5EF4-FFF2-40B4-BE49-F238E27FC236}">
                  <a16:creationId xmlns:a16="http://schemas.microsoft.com/office/drawing/2014/main" id="{2921C37D-4BE0-4223-B51D-101610951A6C}"/>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1" name="Straight Arrow Connector 436">
              <a:extLst>
                <a:ext uri="{FF2B5EF4-FFF2-40B4-BE49-F238E27FC236}">
                  <a16:creationId xmlns:a16="http://schemas.microsoft.com/office/drawing/2014/main" id="{621A8636-AC63-44AF-9C4E-BCF9F7BF65AE}"/>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2" name="Straight Arrow Connector 437">
              <a:extLst>
                <a:ext uri="{FF2B5EF4-FFF2-40B4-BE49-F238E27FC236}">
                  <a16:creationId xmlns:a16="http://schemas.microsoft.com/office/drawing/2014/main" id="{E9E34FA4-2AFB-4F8C-A67A-8490EEB2F2A1}"/>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03" name="TextBox 438">
              <a:extLst>
                <a:ext uri="{FF2B5EF4-FFF2-40B4-BE49-F238E27FC236}">
                  <a16:creationId xmlns:a16="http://schemas.microsoft.com/office/drawing/2014/main" id="{76043B59-99C2-44A9-96B4-49F0A55FB630}"/>
                </a:ext>
              </a:extLst>
            </p:cNvPr>
            <p:cNvSpPr txBox="1"/>
            <p:nvPr/>
          </p:nvSpPr>
          <p:spPr>
            <a:xfrm>
              <a:off x="3702123" y="386245"/>
              <a:ext cx="900269" cy="269179"/>
            </a:xfrm>
            <a:prstGeom prst="rect">
              <a:avLst/>
            </a:prstGeom>
            <a:noFill/>
          </p:spPr>
          <p:txBody>
            <a:bodyPr wrap="none" rtlCol="0">
              <a:spAutoFit/>
            </a:bodyPr>
            <a:lstStyle/>
            <a:p>
              <a:r>
                <a:rPr lang="es-MX" sz="1600" dirty="0">
                  <a:latin typeface="Helvetica Condensed" panose="020B0606020202030204" pitchFamily="34" charset="0"/>
                </a:rPr>
                <a:t>DECODE</a:t>
              </a:r>
            </a:p>
          </p:txBody>
        </p:sp>
        <p:sp>
          <p:nvSpPr>
            <p:cNvPr id="504" name="TextBox 439">
              <a:extLst>
                <a:ext uri="{FF2B5EF4-FFF2-40B4-BE49-F238E27FC236}">
                  <a16:creationId xmlns:a16="http://schemas.microsoft.com/office/drawing/2014/main" id="{61D2F8D6-503A-4171-B153-73E8601BF8E0}"/>
                </a:ext>
              </a:extLst>
            </p:cNvPr>
            <p:cNvSpPr txBox="1"/>
            <p:nvPr/>
          </p:nvSpPr>
          <p:spPr>
            <a:xfrm>
              <a:off x="5167227" y="382357"/>
              <a:ext cx="1692701" cy="269179"/>
            </a:xfrm>
            <a:prstGeom prst="rect">
              <a:avLst/>
            </a:prstGeom>
            <a:noFill/>
          </p:spPr>
          <p:txBody>
            <a:bodyPr wrap="none" rtlCol="0">
              <a:spAutoFit/>
            </a:bodyPr>
            <a:lstStyle/>
            <a:p>
              <a:r>
                <a:rPr lang="es-MX" sz="1600" dirty="0">
                  <a:latin typeface="Helvetica Condensed" panose="020B0606020202030204" pitchFamily="34" charset="0"/>
                </a:rPr>
                <a:t>READ REGISTERS</a:t>
              </a:r>
            </a:p>
          </p:txBody>
        </p:sp>
        <p:sp>
          <p:nvSpPr>
            <p:cNvPr id="505" name="TextBox 440">
              <a:extLst>
                <a:ext uri="{FF2B5EF4-FFF2-40B4-BE49-F238E27FC236}">
                  <a16:creationId xmlns:a16="http://schemas.microsoft.com/office/drawing/2014/main" id="{5C97D12B-E00A-4169-ABC3-B97DD6EB8948}"/>
                </a:ext>
              </a:extLst>
            </p:cNvPr>
            <p:cNvSpPr txBox="1"/>
            <p:nvPr/>
          </p:nvSpPr>
          <p:spPr>
            <a:xfrm>
              <a:off x="7332176" y="379984"/>
              <a:ext cx="976517" cy="269179"/>
            </a:xfrm>
            <a:prstGeom prst="rect">
              <a:avLst/>
            </a:prstGeom>
            <a:noFill/>
          </p:spPr>
          <p:txBody>
            <a:bodyPr wrap="none" rtlCol="0">
              <a:spAutoFit/>
            </a:bodyPr>
            <a:lstStyle/>
            <a:p>
              <a:r>
                <a:rPr lang="es-MX" sz="1600" dirty="0">
                  <a:latin typeface="Helvetica Condensed" panose="020B0606020202030204" pitchFamily="34" charset="0"/>
                </a:rPr>
                <a:t>EXECUTE</a:t>
              </a:r>
            </a:p>
          </p:txBody>
        </p:sp>
        <p:sp>
          <p:nvSpPr>
            <p:cNvPr id="506" name="TextBox 441">
              <a:extLst>
                <a:ext uri="{FF2B5EF4-FFF2-40B4-BE49-F238E27FC236}">
                  <a16:creationId xmlns:a16="http://schemas.microsoft.com/office/drawing/2014/main" id="{E09D7230-4F21-4899-B277-E4BB79FDFEAF}"/>
                </a:ext>
              </a:extLst>
            </p:cNvPr>
            <p:cNvSpPr txBox="1"/>
            <p:nvPr/>
          </p:nvSpPr>
          <p:spPr>
            <a:xfrm>
              <a:off x="8808997" y="383438"/>
              <a:ext cx="1687637" cy="269179"/>
            </a:xfrm>
            <a:prstGeom prst="rect">
              <a:avLst/>
            </a:prstGeom>
            <a:noFill/>
          </p:spPr>
          <p:txBody>
            <a:bodyPr wrap="none" rtlCol="0">
              <a:spAutoFit/>
            </a:bodyPr>
            <a:lstStyle/>
            <a:p>
              <a:r>
                <a:rPr lang="es-MX" sz="1600" dirty="0">
                  <a:latin typeface="Helvetica Condensed" panose="020B0606020202030204" pitchFamily="34" charset="0"/>
                </a:rPr>
                <a:t>MEMORY ACCESS</a:t>
              </a:r>
            </a:p>
          </p:txBody>
        </p:sp>
        <p:sp>
          <p:nvSpPr>
            <p:cNvPr id="507" name="TextBox 442">
              <a:extLst>
                <a:ext uri="{FF2B5EF4-FFF2-40B4-BE49-F238E27FC236}">
                  <a16:creationId xmlns:a16="http://schemas.microsoft.com/office/drawing/2014/main" id="{2D651EF3-472B-4D7B-9C1B-5D6F89B59A0D}"/>
                </a:ext>
              </a:extLst>
            </p:cNvPr>
            <p:cNvSpPr txBox="1"/>
            <p:nvPr/>
          </p:nvSpPr>
          <p:spPr>
            <a:xfrm>
              <a:off x="10555865" y="388960"/>
              <a:ext cx="1239299" cy="269179"/>
            </a:xfrm>
            <a:prstGeom prst="rect">
              <a:avLst/>
            </a:prstGeom>
            <a:noFill/>
          </p:spPr>
          <p:txBody>
            <a:bodyPr wrap="none" rtlCol="0">
              <a:spAutoFit/>
            </a:bodyPr>
            <a:lstStyle/>
            <a:p>
              <a:r>
                <a:rPr lang="es-MX" sz="1600" dirty="0">
                  <a:latin typeface="Helvetica Condensed" panose="020B0606020202030204" pitchFamily="34" charset="0"/>
                </a:rPr>
                <a:t>WRITE BACK</a:t>
              </a:r>
            </a:p>
          </p:txBody>
        </p:sp>
        <p:cxnSp>
          <p:nvCxnSpPr>
            <p:cNvPr id="508" name="Straight Arrow Connector 166">
              <a:extLst>
                <a:ext uri="{FF2B5EF4-FFF2-40B4-BE49-F238E27FC236}">
                  <a16:creationId xmlns:a16="http://schemas.microsoft.com/office/drawing/2014/main" id="{62A14F07-34F6-4978-B00F-92FF0FBAEC83}"/>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Connector 167">
              <a:extLst>
                <a:ext uri="{FF2B5EF4-FFF2-40B4-BE49-F238E27FC236}">
                  <a16:creationId xmlns:a16="http://schemas.microsoft.com/office/drawing/2014/main" id="{734F0798-0E03-419C-9512-1EADC9B5E8FC}"/>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510" name="Straight Arrow Connector 171">
              <a:extLst>
                <a:ext uri="{FF2B5EF4-FFF2-40B4-BE49-F238E27FC236}">
                  <a16:creationId xmlns:a16="http://schemas.microsoft.com/office/drawing/2014/main" id="{E12EDA3B-8FF5-4ED8-AAD7-37D781D86C87}"/>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1" name="Straight Connector 176">
              <a:extLst>
                <a:ext uri="{FF2B5EF4-FFF2-40B4-BE49-F238E27FC236}">
                  <a16:creationId xmlns:a16="http://schemas.microsoft.com/office/drawing/2014/main" id="{A2CEB53D-B315-4533-BEF3-E3900DD84EDA}"/>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512" name="Straight Arrow Connector 178">
              <a:extLst>
                <a:ext uri="{FF2B5EF4-FFF2-40B4-BE49-F238E27FC236}">
                  <a16:creationId xmlns:a16="http://schemas.microsoft.com/office/drawing/2014/main" id="{C0524477-1874-4C15-9800-3B6B1DABE54A}"/>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182">
              <a:extLst>
                <a:ext uri="{FF2B5EF4-FFF2-40B4-BE49-F238E27FC236}">
                  <a16:creationId xmlns:a16="http://schemas.microsoft.com/office/drawing/2014/main" id="{26FEC8ED-342C-4320-837E-FDEDFC478855}"/>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4" name="Straight Arrow Connector 184">
              <a:extLst>
                <a:ext uri="{FF2B5EF4-FFF2-40B4-BE49-F238E27FC236}">
                  <a16:creationId xmlns:a16="http://schemas.microsoft.com/office/drawing/2014/main" id="{75F4A253-AF5A-40A4-88BC-2C0123582141}"/>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15" name="Rectangle 3">
              <a:extLst>
                <a:ext uri="{FF2B5EF4-FFF2-40B4-BE49-F238E27FC236}">
                  <a16:creationId xmlns:a16="http://schemas.microsoft.com/office/drawing/2014/main" id="{A219140B-555F-4FD4-B319-47E1D7065EBB}"/>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pic>
        <p:nvPicPr>
          <p:cNvPr id="175" name="Imagen 174">
            <a:extLst>
              <a:ext uri="{FF2B5EF4-FFF2-40B4-BE49-F238E27FC236}">
                <a16:creationId xmlns:a16="http://schemas.microsoft.com/office/drawing/2014/main" id="{33C550C9-822F-4749-80AC-002B8B759F9B}"/>
              </a:ext>
            </a:extLst>
          </p:cNvPr>
          <p:cNvPicPr>
            <a:picLocks noChangeAspect="1"/>
          </p:cNvPicPr>
          <p:nvPr/>
        </p:nvPicPr>
        <p:blipFill rotWithShape="1">
          <a:blip r:embed="rId3"/>
          <a:srcRect l="27196" t="47273" r="58925" b="48813"/>
          <a:stretch/>
        </p:blipFill>
        <p:spPr>
          <a:xfrm>
            <a:off x="5773583" y="9229021"/>
            <a:ext cx="1645920" cy="260985"/>
          </a:xfrm>
          <a:prstGeom prst="rect">
            <a:avLst/>
          </a:prstGeom>
        </p:spPr>
      </p:pic>
      <p:sp>
        <p:nvSpPr>
          <p:cNvPr id="176" name="TextBox 172">
            <a:extLst>
              <a:ext uri="{FF2B5EF4-FFF2-40B4-BE49-F238E27FC236}">
                <a16:creationId xmlns:a16="http://schemas.microsoft.com/office/drawing/2014/main" id="{5ABD7320-F4B0-4DAB-AEE5-CAB7325E04FD}"/>
              </a:ext>
            </a:extLst>
          </p:cNvPr>
          <p:cNvSpPr txBox="1"/>
          <p:nvPr/>
        </p:nvSpPr>
        <p:spPr>
          <a:xfrm>
            <a:off x="9971226" y="7813823"/>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177" name="TextBox 173">
            <a:extLst>
              <a:ext uri="{FF2B5EF4-FFF2-40B4-BE49-F238E27FC236}">
                <a16:creationId xmlns:a16="http://schemas.microsoft.com/office/drawing/2014/main" id="{07C3A53C-27B2-43C5-A5DB-A57A0793B259}"/>
              </a:ext>
            </a:extLst>
          </p:cNvPr>
          <p:cNvSpPr txBox="1"/>
          <p:nvPr/>
        </p:nvSpPr>
        <p:spPr>
          <a:xfrm>
            <a:off x="10088725" y="7470969"/>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178" name="Tabla 196">
            <a:extLst>
              <a:ext uri="{FF2B5EF4-FFF2-40B4-BE49-F238E27FC236}">
                <a16:creationId xmlns:a16="http://schemas.microsoft.com/office/drawing/2014/main" id="{E952A559-9C92-4865-8342-CA754B86EBD1}"/>
              </a:ext>
            </a:extLst>
          </p:cNvPr>
          <p:cNvGraphicFramePr>
            <a:graphicFrameLocks noGrp="1"/>
          </p:cNvGraphicFramePr>
          <p:nvPr>
            <p:extLst>
              <p:ext uri="{D42A27DB-BD31-4B8C-83A1-F6EECF244321}">
                <p14:modId xmlns:p14="http://schemas.microsoft.com/office/powerpoint/2010/main" val="3441353931"/>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R2 + R3</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6" name="Título 2">
            <a:extLst>
              <a:ext uri="{FF2B5EF4-FFF2-40B4-BE49-F238E27FC236}">
                <a16:creationId xmlns:a16="http://schemas.microsoft.com/office/drawing/2014/main" id="{DB1FBDD3-45DD-10A3-166C-0800EC1D4B43}"/>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7" name="Subtítulo 3">
            <a:extLst>
              <a:ext uri="{FF2B5EF4-FFF2-40B4-BE49-F238E27FC236}">
                <a16:creationId xmlns:a16="http://schemas.microsoft.com/office/drawing/2014/main" id="{BB60CA87-A35D-A5C5-C970-6B9A4D1C7C0B}"/>
              </a:ext>
            </a:extLst>
          </p:cNvPr>
          <p:cNvSpPr>
            <a:spLocks noGrp="1"/>
          </p:cNvSpPr>
          <p:nvPr>
            <p:ph type="subTitle" idx="1"/>
          </p:nvPr>
        </p:nvSpPr>
        <p:spPr>
          <a:xfrm>
            <a:off x="484675" y="921166"/>
            <a:ext cx="12532823" cy="445226"/>
          </a:xfrm>
        </p:spPr>
        <p:txBody>
          <a:bodyPr/>
          <a:lstStyle/>
          <a:p>
            <a:r>
              <a:rPr lang="es-MX" dirty="0"/>
              <a:t>Adelantado de valores</a:t>
            </a:r>
          </a:p>
        </p:txBody>
      </p:sp>
    </p:spTree>
    <p:extLst>
      <p:ext uri="{BB962C8B-B14F-4D97-AF65-F5344CB8AC3E}">
        <p14:creationId xmlns:p14="http://schemas.microsoft.com/office/powerpoint/2010/main" val="143889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8">
            <a:extLst>
              <a:ext uri="{FF2B5EF4-FFF2-40B4-BE49-F238E27FC236}">
                <a16:creationId xmlns:a16="http://schemas.microsoft.com/office/drawing/2014/main" id="{4760C844-CB2D-430F-A004-DBC40ECF9C5B}"/>
              </a:ext>
            </a:extLst>
          </p:cNvPr>
          <p:cNvGraphicFramePr>
            <a:graphicFrameLocks noGrp="1"/>
          </p:cNvGraphicFramePr>
          <p:nvPr>
            <p:extLst>
              <p:ext uri="{D42A27DB-BD31-4B8C-83A1-F6EECF244321}">
                <p14:modId xmlns:p14="http://schemas.microsoft.com/office/powerpoint/2010/main" val="2255653113"/>
              </p:ext>
            </p:extLst>
          </p:nvPr>
        </p:nvGraphicFramePr>
        <p:xfrm>
          <a:off x="7156675" y="6166140"/>
          <a:ext cx="3593295" cy="3088478"/>
        </p:xfrm>
        <a:graphic>
          <a:graphicData uri="http://schemas.openxmlformats.org/drawingml/2006/table">
            <a:tbl>
              <a:tblPr firstRow="1" bandRow="1">
                <a:tableStyleId>{5940675A-B579-460E-94D1-54222C63F5DA}</a:tableStyleId>
              </a:tblPr>
              <a:tblGrid>
                <a:gridCol w="3593295">
                  <a:extLst>
                    <a:ext uri="{9D8B030D-6E8A-4147-A177-3AD203B41FA5}">
                      <a16:colId xmlns:a16="http://schemas.microsoft.com/office/drawing/2014/main" val="2844074430"/>
                    </a:ext>
                  </a:extLst>
                </a:gridCol>
              </a:tblGrid>
              <a:tr h="394486">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000" dirty="0"/>
                        <a:t>QUALCOM </a:t>
                      </a:r>
                      <a:r>
                        <a:rPr lang="en-US" sz="2000" noProof="0" dirty="0"/>
                        <a:t>Snapdragon 820</a:t>
                      </a:r>
                    </a:p>
                  </a:txBody>
                  <a:tcP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4766547"/>
                  </a:ext>
                </a:extLst>
              </a:tr>
              <a:tr h="1182970">
                <a:tc>
                  <a:txBody>
                    <a:bodyPr/>
                    <a:lstStyle/>
                    <a:p>
                      <a:endParaRPr lang="en-US" dirty="0"/>
                    </a:p>
                  </a:txBody>
                  <a:tcP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46021524"/>
                  </a:ext>
                </a:extLst>
              </a:tr>
              <a:tr h="1125699">
                <a:tc>
                  <a:txBody>
                    <a:bodyPr/>
                    <a:lstStyle/>
                    <a:p>
                      <a:pPr marL="285750" indent="-285750">
                        <a:lnSpc>
                          <a:spcPct val="150000"/>
                        </a:lnSpc>
                        <a:spcBef>
                          <a:spcPts val="0"/>
                        </a:spcBef>
                        <a:buClr>
                          <a:schemeClr val="accent1"/>
                        </a:buClr>
                        <a:buFont typeface="Wingdings" panose="05000000000000000000" pitchFamily="2" charset="2"/>
                        <a:buChar char="§"/>
                      </a:pPr>
                      <a:r>
                        <a:rPr lang="en-US" sz="1600" dirty="0">
                          <a:latin typeface="Helvetica Condensed" panose="020B0606020202030204" pitchFamily="34" charset="0"/>
                        </a:rPr>
                        <a:t>ISA: </a:t>
                      </a:r>
                      <a:r>
                        <a:rPr lang="pt-BR" sz="1600" dirty="0">
                          <a:latin typeface="Helvetica Condensed" panose="020B0606020202030204" pitchFamily="34" charset="0"/>
                        </a:rPr>
                        <a:t>ARMv8-A </a:t>
                      </a:r>
                      <a:r>
                        <a:rPr lang="en-US" sz="1600" dirty="0">
                          <a:latin typeface="Helvetica Condensed" panose="020B0606020202030204" pitchFamily="34" charset="0"/>
                        </a:rPr>
                        <a:t>64-bit</a:t>
                      </a:r>
                    </a:p>
                    <a:p>
                      <a:pPr marL="285750" indent="-285750">
                        <a:lnSpc>
                          <a:spcPct val="150000"/>
                        </a:lnSpc>
                        <a:spcBef>
                          <a:spcPts val="0"/>
                        </a:spcBef>
                        <a:buClr>
                          <a:schemeClr val="accent1"/>
                        </a:buClr>
                        <a:buFont typeface="Wingdings" panose="05000000000000000000" pitchFamily="2" charset="2"/>
                        <a:buChar char="§"/>
                      </a:pPr>
                      <a:r>
                        <a:rPr lang="en-US" sz="1600" dirty="0">
                          <a:latin typeface="Helvetica Condensed" panose="020B0606020202030204" pitchFamily="34" charset="0"/>
                        </a:rPr>
                        <a:t>CPU: Cyclone Dual-Core</a:t>
                      </a:r>
                    </a:p>
                    <a:p>
                      <a:pPr marL="285750" indent="-285750">
                        <a:lnSpc>
                          <a:spcPct val="150000"/>
                        </a:lnSpc>
                        <a:spcBef>
                          <a:spcPts val="0"/>
                        </a:spcBef>
                        <a:buClr>
                          <a:schemeClr val="accent1"/>
                        </a:buClr>
                        <a:buFont typeface="Wingdings" panose="05000000000000000000" pitchFamily="2" charset="2"/>
                        <a:buChar char="§"/>
                      </a:pPr>
                      <a:r>
                        <a:rPr lang="en-US" sz="1600" dirty="0">
                          <a:latin typeface="Helvetica Condensed" panose="020B0606020202030204" pitchFamily="34" charset="0"/>
                        </a:rPr>
                        <a:t>CPU Clock Speed: 1.4 GHz</a:t>
                      </a:r>
                    </a:p>
                    <a:p>
                      <a:pPr marL="285750" indent="-285750">
                        <a:lnSpc>
                          <a:spcPct val="150000"/>
                        </a:lnSpc>
                        <a:spcBef>
                          <a:spcPts val="0"/>
                        </a:spcBef>
                        <a:buClr>
                          <a:schemeClr val="accent1"/>
                        </a:buClr>
                        <a:buFont typeface="Wingdings" panose="05000000000000000000" pitchFamily="2" charset="2"/>
                        <a:buChar char="§"/>
                      </a:pPr>
                      <a:r>
                        <a:rPr lang="en-US" sz="1600" dirty="0">
                          <a:latin typeface="Helvetica Condensed" panose="020B0606020202030204" pitchFamily="34" charset="0"/>
                        </a:rPr>
                        <a:t>GPU: </a:t>
                      </a:r>
                      <a:r>
                        <a:rPr lang="en-US" sz="1600" dirty="0" err="1">
                          <a:latin typeface="Helvetica Condensed" panose="020B0606020202030204" pitchFamily="34" charset="0"/>
                        </a:rPr>
                        <a:t>PowerVR</a:t>
                      </a:r>
                      <a:r>
                        <a:rPr lang="en-US" sz="1600" dirty="0">
                          <a:latin typeface="Helvetica Condensed" panose="020B0606020202030204" pitchFamily="34" charset="0"/>
                        </a:rPr>
                        <a:t> GX6450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32738580"/>
                  </a:ext>
                </a:extLst>
              </a:tr>
            </a:tbl>
          </a:graphicData>
        </a:graphic>
      </p:graphicFrame>
      <p:graphicFrame>
        <p:nvGraphicFramePr>
          <p:cNvPr id="29" name="Table 8">
            <a:extLst>
              <a:ext uri="{FF2B5EF4-FFF2-40B4-BE49-F238E27FC236}">
                <a16:creationId xmlns:a16="http://schemas.microsoft.com/office/drawing/2014/main" id="{E38DAF09-92FE-4B4B-B47E-541E33F02034}"/>
              </a:ext>
            </a:extLst>
          </p:cNvPr>
          <p:cNvGraphicFramePr>
            <a:graphicFrameLocks noGrp="1"/>
          </p:cNvGraphicFramePr>
          <p:nvPr>
            <p:extLst>
              <p:ext uri="{D42A27DB-BD31-4B8C-83A1-F6EECF244321}">
                <p14:modId xmlns:p14="http://schemas.microsoft.com/office/powerpoint/2010/main" val="2615063354"/>
              </p:ext>
            </p:extLst>
          </p:nvPr>
        </p:nvGraphicFramePr>
        <p:xfrm>
          <a:off x="1574022" y="6136721"/>
          <a:ext cx="3593295" cy="3088478"/>
        </p:xfrm>
        <a:graphic>
          <a:graphicData uri="http://schemas.openxmlformats.org/drawingml/2006/table">
            <a:tbl>
              <a:tblPr firstRow="1" bandRow="1">
                <a:tableStyleId>{5940675A-B579-460E-94D1-54222C63F5DA}</a:tableStyleId>
              </a:tblPr>
              <a:tblGrid>
                <a:gridCol w="3593295">
                  <a:extLst>
                    <a:ext uri="{9D8B030D-6E8A-4147-A177-3AD203B41FA5}">
                      <a16:colId xmlns:a16="http://schemas.microsoft.com/office/drawing/2014/main" val="2844074430"/>
                    </a:ext>
                  </a:extLst>
                </a:gridCol>
              </a:tblGrid>
              <a:tr h="394486">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000" dirty="0"/>
                        <a:t>QUALCOM </a:t>
                      </a:r>
                      <a:r>
                        <a:rPr lang="en-US" sz="2000" noProof="0" dirty="0"/>
                        <a:t>Snapdragon 820</a:t>
                      </a:r>
                    </a:p>
                  </a:txBody>
                  <a:tcP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4766547"/>
                  </a:ext>
                </a:extLst>
              </a:tr>
              <a:tr h="1182970">
                <a:tc>
                  <a:txBody>
                    <a:bodyPr/>
                    <a:lstStyle/>
                    <a:p>
                      <a:endParaRPr lang="en-US" dirty="0"/>
                    </a:p>
                  </a:txBody>
                  <a:tcP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46021524"/>
                  </a:ext>
                </a:extLst>
              </a:tr>
              <a:tr h="1125699">
                <a:tc>
                  <a:txBody>
                    <a:bodyPr/>
                    <a:lstStyle/>
                    <a:p>
                      <a:pPr marL="285750" indent="-285750">
                        <a:lnSpc>
                          <a:spcPct val="150000"/>
                        </a:lnSpc>
                        <a:spcBef>
                          <a:spcPts val="0"/>
                        </a:spcBef>
                        <a:buClr>
                          <a:schemeClr val="accent1"/>
                        </a:buClr>
                        <a:buFont typeface="Wingdings" panose="05000000000000000000" pitchFamily="2" charset="2"/>
                        <a:buChar char="§"/>
                      </a:pPr>
                      <a:r>
                        <a:rPr lang="pt-BR" sz="1600" dirty="0">
                          <a:latin typeface="Helvetica Condensed" panose="020B0606020202030204" pitchFamily="34" charset="0"/>
                        </a:rPr>
                        <a:t>ISA: ARMv7-A 32-bits</a:t>
                      </a:r>
                    </a:p>
                    <a:p>
                      <a:pPr marL="285750" indent="-285750">
                        <a:lnSpc>
                          <a:spcPct val="150000"/>
                        </a:lnSpc>
                        <a:spcBef>
                          <a:spcPts val="0"/>
                        </a:spcBef>
                        <a:buClr>
                          <a:schemeClr val="accent1"/>
                        </a:buClr>
                        <a:buFont typeface="Wingdings" panose="05000000000000000000" pitchFamily="2" charset="2"/>
                        <a:buChar char="§"/>
                      </a:pPr>
                      <a:r>
                        <a:rPr lang="en-US" sz="1600" dirty="0">
                          <a:latin typeface="Helvetica Condensed" panose="020B0606020202030204" pitchFamily="34" charset="0"/>
                        </a:rPr>
                        <a:t>CPU: </a:t>
                      </a:r>
                      <a:r>
                        <a:rPr lang="pt-BR" sz="1600" dirty="0">
                          <a:latin typeface="Helvetica Condensed" panose="020B0606020202030204" pitchFamily="34" charset="0"/>
                        </a:rPr>
                        <a:t>Cortex A15 Quad-Core</a:t>
                      </a:r>
                    </a:p>
                    <a:p>
                      <a:pPr marL="285750" indent="-285750">
                        <a:lnSpc>
                          <a:spcPct val="150000"/>
                        </a:lnSpc>
                        <a:spcBef>
                          <a:spcPts val="0"/>
                        </a:spcBef>
                        <a:buClr>
                          <a:schemeClr val="accent1"/>
                        </a:buClr>
                        <a:buFont typeface="Wingdings" panose="05000000000000000000" pitchFamily="2" charset="2"/>
                        <a:buChar char="§"/>
                      </a:pPr>
                      <a:r>
                        <a:rPr lang="pt-BR" sz="1600" dirty="0">
                          <a:latin typeface="Helvetica Condensed" panose="020B0606020202030204" pitchFamily="34" charset="0"/>
                        </a:rPr>
                        <a:t>CPU Clock Speed: 2.3 GHz</a:t>
                      </a:r>
                    </a:p>
                    <a:p>
                      <a:pPr marL="285750" indent="-285750">
                        <a:lnSpc>
                          <a:spcPct val="150000"/>
                        </a:lnSpc>
                        <a:spcBef>
                          <a:spcPts val="0"/>
                        </a:spcBef>
                        <a:buClr>
                          <a:schemeClr val="accent1"/>
                        </a:buClr>
                        <a:buFont typeface="Wingdings" panose="05000000000000000000" pitchFamily="2" charset="2"/>
                        <a:buChar char="§"/>
                      </a:pPr>
                      <a:r>
                        <a:rPr lang="pt-BR" sz="1600" dirty="0">
                          <a:latin typeface="Helvetica Condensed" panose="020B0606020202030204" pitchFamily="34" charset="0"/>
                        </a:rPr>
                        <a:t>GPU: 192 NIVIDIA CUDA Cores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32738580"/>
                  </a:ext>
                </a:extLst>
              </a:tr>
            </a:tbl>
          </a:graphicData>
        </a:graphic>
      </p:graphicFrame>
      <p:sp>
        <p:nvSpPr>
          <p:cNvPr id="4" name="Título 3"/>
          <p:cNvSpPr>
            <a:spLocks noGrp="1"/>
          </p:cNvSpPr>
          <p:nvPr>
            <p:ph type="title"/>
          </p:nvPr>
        </p:nvSpPr>
        <p:spPr/>
        <p:txBody>
          <a:bodyPr>
            <a:normAutofit fontScale="90000"/>
          </a:bodyPr>
          <a:lstStyle/>
          <a:p>
            <a:r>
              <a:rPr lang="es-MX" dirty="0"/>
              <a:t>Algunos ejemplos de SoC</a:t>
            </a:r>
          </a:p>
        </p:txBody>
      </p:sp>
      <p:sp>
        <p:nvSpPr>
          <p:cNvPr id="3" name="Subtítulo 2">
            <a:extLst>
              <a:ext uri="{FF2B5EF4-FFF2-40B4-BE49-F238E27FC236}">
                <a16:creationId xmlns:a16="http://schemas.microsoft.com/office/drawing/2014/main" id="{826FBD2A-AD8D-D484-12CB-10E9E5B13611}"/>
              </a:ext>
            </a:extLst>
          </p:cNvPr>
          <p:cNvSpPr>
            <a:spLocks noGrp="1"/>
          </p:cNvSpPr>
          <p:nvPr>
            <p:ph type="subTitle" idx="1"/>
          </p:nvPr>
        </p:nvSpPr>
        <p:spPr/>
        <p:txBody>
          <a:bodyPr/>
          <a:lstStyle/>
          <a:p>
            <a:endParaRPr lang="es-MX"/>
          </a:p>
        </p:txBody>
      </p:sp>
      <p:pic>
        <p:nvPicPr>
          <p:cNvPr id="31" name="Picture 14" descr="Imagen relacionada">
            <a:extLst>
              <a:ext uri="{FF2B5EF4-FFF2-40B4-BE49-F238E27FC236}">
                <a16:creationId xmlns:a16="http://schemas.microsoft.com/office/drawing/2014/main" id="{1390E39D-1BE7-4A40-9C03-EE3FB21605A8}"/>
              </a:ext>
            </a:extLst>
          </p:cNvPr>
          <p:cNvPicPr>
            <a:picLocks noGrp="1" noChangeAspect="1" noChangeArrowheads="1"/>
          </p:cNvPicPr>
          <p:nvPr>
            <p:ph sz="quarter" idx="12"/>
          </p:nvPr>
        </p:nvPicPr>
        <p:blipFill rotWithShape="1">
          <a:blip r:embed="rId3">
            <a:extLst>
              <a:ext uri="{28A0092B-C50C-407E-A947-70E740481C1C}">
                <a14:useLocalDpi xmlns:a14="http://schemas.microsoft.com/office/drawing/2010/main" val="0"/>
              </a:ext>
            </a:extLst>
          </a:blip>
          <a:stretch/>
        </p:blipFill>
        <p:spPr bwMode="auto">
          <a:xfrm>
            <a:off x="458497" y="2745582"/>
            <a:ext cx="5871965" cy="3128962"/>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6">
            <a:extLst>
              <a:ext uri="{FF2B5EF4-FFF2-40B4-BE49-F238E27FC236}">
                <a16:creationId xmlns:a16="http://schemas.microsoft.com/office/drawing/2014/main" id="{BA482F57-D8D0-4AFF-A426-E9CAD975A34E}"/>
              </a:ext>
            </a:extLst>
          </p:cNvPr>
          <p:cNvSpPr>
            <a:spLocks noGrp="1"/>
          </p:cNvSpPr>
          <p:nvPr>
            <p:ph type="body" sz="quarter" idx="13"/>
          </p:nvPr>
        </p:nvSpPr>
        <p:spPr/>
        <p:txBody>
          <a:bodyPr>
            <a:normAutofit fontScale="92500"/>
          </a:bodyPr>
          <a:lstStyle/>
          <a:p>
            <a:r>
              <a:rPr lang="es-MX" dirty="0">
                <a:solidFill>
                  <a:schemeClr val="bg1"/>
                </a:solidFill>
              </a:rPr>
              <a:t>La batalla por los sistemas del futuro</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60</a:t>
            </a:fld>
            <a:endParaRPr lang="en-US"/>
          </a:p>
        </p:txBody>
      </p:sp>
      <p:pic>
        <p:nvPicPr>
          <p:cNvPr id="32" name="Picture 2" descr="Apple A6 SoC">
            <a:extLst>
              <a:ext uri="{FF2B5EF4-FFF2-40B4-BE49-F238E27FC236}">
                <a16:creationId xmlns:a16="http://schemas.microsoft.com/office/drawing/2014/main" id="{10E630B1-E97E-4FE2-8870-FC146B27EEA7}"/>
              </a:ext>
            </a:extLst>
          </p:cNvPr>
          <p:cNvPicPr>
            <a:picLocks noGrp="1" noChangeAspect="1" noChangeArrowheads="1"/>
          </p:cNvPicPr>
          <p:nvPr>
            <p:ph type="chart" sz="quarter" idx="4294967295"/>
          </p:nvPr>
        </p:nvPicPr>
        <p:blipFill>
          <a:blip r:embed="rId4">
            <a:extLst>
              <a:ext uri="{28A0092B-C50C-407E-A947-70E740481C1C}">
                <a14:useLocalDpi xmlns:a14="http://schemas.microsoft.com/office/drawing/2010/main" val="0"/>
              </a:ext>
            </a:extLst>
          </a:blip>
          <a:stretch>
            <a:fillRect/>
          </a:stretch>
        </p:blipFill>
        <p:spPr bwMode="auto">
          <a:xfrm>
            <a:off x="7233282" y="2745582"/>
            <a:ext cx="3081337" cy="312896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Imagen relacionada">
            <a:extLst>
              <a:ext uri="{FF2B5EF4-FFF2-40B4-BE49-F238E27FC236}">
                <a16:creationId xmlns:a16="http://schemas.microsoft.com/office/drawing/2014/main" id="{FC5821A0-17A4-40AE-A71F-EF52C19EF289}"/>
              </a:ext>
            </a:extLst>
          </p:cNvPr>
          <p:cNvPicPr>
            <a:picLocks noGrp="1" noChangeAspect="1" noChangeArrowheads="1"/>
          </p:cNvPicPr>
          <p:nvPr>
            <p:ph type="chart" sz="quarter" idx="4294967295"/>
          </p:nvPr>
        </p:nvPicPr>
        <p:blipFill rotWithShape="1">
          <a:blip r:embed="rId5">
            <a:extLst>
              <a:ext uri="{28A0092B-C50C-407E-A947-70E740481C1C}">
                <a14:useLocalDpi xmlns:a14="http://schemas.microsoft.com/office/drawing/2010/main" val="0"/>
              </a:ext>
            </a:extLst>
          </a:blip>
          <a:srcRect l="24885" t="4759" r="27297" b="18939"/>
          <a:stretch/>
        </p:blipFill>
        <p:spPr bwMode="auto">
          <a:xfrm>
            <a:off x="13225431" y="2745892"/>
            <a:ext cx="3113087" cy="3130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n para apple a8 soc features">
            <a:extLst>
              <a:ext uri="{FF2B5EF4-FFF2-40B4-BE49-F238E27FC236}">
                <a16:creationId xmlns:a16="http://schemas.microsoft.com/office/drawing/2014/main" id="{296E0EF6-781B-4730-B54A-558A0D0BB5F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454" t="12667" r="27819" b="11697"/>
          <a:stretch/>
        </p:blipFill>
        <p:spPr bwMode="auto">
          <a:xfrm>
            <a:off x="8665359" y="6633087"/>
            <a:ext cx="957282" cy="9532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0" descr="Imagen relacionada">
            <a:extLst>
              <a:ext uri="{FF2B5EF4-FFF2-40B4-BE49-F238E27FC236}">
                <a16:creationId xmlns:a16="http://schemas.microsoft.com/office/drawing/2014/main" id="{55077704-2888-4C88-B851-80C26F0947B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70" t="14036" r="56667" b="14310"/>
          <a:stretch/>
        </p:blipFill>
        <p:spPr bwMode="auto">
          <a:xfrm>
            <a:off x="2503313" y="6633087"/>
            <a:ext cx="867356" cy="85761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10" descr="Imagen relacionada">
            <a:extLst>
              <a:ext uri="{FF2B5EF4-FFF2-40B4-BE49-F238E27FC236}">
                <a16:creationId xmlns:a16="http://schemas.microsoft.com/office/drawing/2014/main" id="{1AEC4B2A-E134-4011-80CE-D47F500740D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5955" t="14036" r="2595" b="14310"/>
          <a:stretch/>
        </p:blipFill>
        <p:spPr bwMode="auto">
          <a:xfrm>
            <a:off x="14583059" y="6732502"/>
            <a:ext cx="878038" cy="85379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Marcador de texto 10">
            <a:extLst>
              <a:ext uri="{FF2B5EF4-FFF2-40B4-BE49-F238E27FC236}">
                <a16:creationId xmlns:a16="http://schemas.microsoft.com/office/drawing/2014/main" id="{C01622F5-04B9-44AF-B04B-91B00759744B}"/>
              </a:ext>
            </a:extLst>
          </p:cNvPr>
          <p:cNvSpPr txBox="1">
            <a:spLocks/>
          </p:cNvSpPr>
          <p:nvPr/>
        </p:nvSpPr>
        <p:spPr>
          <a:xfrm>
            <a:off x="13017500" y="9721516"/>
            <a:ext cx="4356100" cy="547688"/>
          </a:xfrm>
          <a:prstGeom prst="rect">
            <a:avLst/>
          </a:prstGeom>
        </p:spPr>
        <p:txBody>
          <a:bodyPr vert="horz" lIns="91440" tIns="45720" rIns="91440" bIns="45720" rtlCol="0" anchor="ctr">
            <a:normAutofit/>
          </a:bodyPr>
          <a:lstStyle>
            <a:lvl1pPr marL="0" indent="0" algn="l" defTabSz="1371600" rtl="0" eaLnBrk="1" latinLnBrk="0" hangingPunct="1">
              <a:lnSpc>
                <a:spcPct val="100000"/>
              </a:lnSpc>
              <a:spcBef>
                <a:spcPts val="0"/>
              </a:spcBef>
              <a:buFont typeface="Wingdings" panose="05000000000000000000" pitchFamily="2" charset="2"/>
              <a:buNone/>
              <a:defRPr sz="3600" kern="12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Bebas Neue Bold" panose="020B0606020202050201" pitchFamily="34"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Bebas Neue Bold" panose="020B0606020202050201" pitchFamily="34"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Bebas Neue Bold" panose="020B0606020202050201" pitchFamily="34"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Bebas Neue Bold" panose="020B0606020202050201" pitchFamily="34"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1800" dirty="0"/>
              <a:t> </a:t>
            </a:r>
            <a:r>
              <a:rPr lang="es-MX" sz="1800" dirty="0">
                <a:solidFill>
                  <a:schemeClr val="bg1">
                    <a:lumMod val="95000"/>
                  </a:schemeClr>
                </a:solidFill>
                <a:latin typeface="Helvetica Condensed" panose="020B0606020202030204" pitchFamily="34" charset="0"/>
                <a:ea typeface="+mn-ea"/>
                <a:cs typeface="+mn-cs"/>
              </a:rPr>
              <a:t>Microarquitectura del Lagarto I</a:t>
            </a:r>
          </a:p>
        </p:txBody>
      </p:sp>
      <p:graphicFrame>
        <p:nvGraphicFramePr>
          <p:cNvPr id="8" name="Table 8">
            <a:extLst>
              <a:ext uri="{FF2B5EF4-FFF2-40B4-BE49-F238E27FC236}">
                <a16:creationId xmlns:a16="http://schemas.microsoft.com/office/drawing/2014/main" id="{0D62CA34-5455-4727-96CD-186F346635D5}"/>
              </a:ext>
            </a:extLst>
          </p:cNvPr>
          <p:cNvGraphicFramePr>
            <a:graphicFrameLocks noGrp="1"/>
          </p:cNvGraphicFramePr>
          <p:nvPr>
            <p:extLst>
              <p:ext uri="{D42A27DB-BD31-4B8C-83A1-F6EECF244321}">
                <p14:modId xmlns:p14="http://schemas.microsoft.com/office/powerpoint/2010/main" val="627808786"/>
              </p:ext>
            </p:extLst>
          </p:nvPr>
        </p:nvGraphicFramePr>
        <p:xfrm>
          <a:off x="13225431" y="6162933"/>
          <a:ext cx="3593295" cy="3088478"/>
        </p:xfrm>
        <a:graphic>
          <a:graphicData uri="http://schemas.openxmlformats.org/drawingml/2006/table">
            <a:tbl>
              <a:tblPr firstRow="1" bandRow="1">
                <a:tableStyleId>{5940675A-B579-460E-94D1-54222C63F5DA}</a:tableStyleId>
              </a:tblPr>
              <a:tblGrid>
                <a:gridCol w="3593295">
                  <a:extLst>
                    <a:ext uri="{9D8B030D-6E8A-4147-A177-3AD203B41FA5}">
                      <a16:colId xmlns:a16="http://schemas.microsoft.com/office/drawing/2014/main" val="2844074430"/>
                    </a:ext>
                  </a:extLst>
                </a:gridCol>
              </a:tblGrid>
              <a:tr h="394486">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000" dirty="0"/>
                        <a:t>QUALCOM </a:t>
                      </a:r>
                      <a:r>
                        <a:rPr lang="en-US" sz="2000" noProof="0" dirty="0"/>
                        <a:t>Snapdragon 820</a:t>
                      </a:r>
                    </a:p>
                  </a:txBody>
                  <a:tcP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4766547"/>
                  </a:ext>
                </a:extLst>
              </a:tr>
              <a:tr h="1182970">
                <a:tc>
                  <a:txBody>
                    <a:bodyPr/>
                    <a:lstStyle/>
                    <a:p>
                      <a:endParaRPr lang="en-US" dirty="0"/>
                    </a:p>
                  </a:txBody>
                  <a:tcP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46021524"/>
                  </a:ext>
                </a:extLst>
              </a:tr>
              <a:tr h="1125699">
                <a:tc>
                  <a:txBody>
                    <a:bodyPr/>
                    <a:lstStyle/>
                    <a:p>
                      <a:pPr marL="285750" indent="-285750">
                        <a:lnSpc>
                          <a:spcPct val="150000"/>
                        </a:lnSpc>
                        <a:spcBef>
                          <a:spcPts val="0"/>
                        </a:spcBef>
                        <a:buClr>
                          <a:schemeClr val="accent1"/>
                        </a:buClr>
                        <a:buFont typeface="Wingdings" panose="05000000000000000000" pitchFamily="2" charset="2"/>
                        <a:buChar char="§"/>
                      </a:pPr>
                      <a:r>
                        <a:rPr lang="en-US" sz="1600" dirty="0">
                          <a:latin typeface="Helvetica Condensed" panose="020B0606020202030204" pitchFamily="34" charset="0"/>
                        </a:rPr>
                        <a:t>ISA:  ARMv8-A 64-bit</a:t>
                      </a:r>
                    </a:p>
                    <a:p>
                      <a:pPr marL="285750" indent="-285750">
                        <a:lnSpc>
                          <a:spcPct val="150000"/>
                        </a:lnSpc>
                        <a:spcBef>
                          <a:spcPts val="0"/>
                        </a:spcBef>
                        <a:buClr>
                          <a:schemeClr val="accent1"/>
                        </a:buClr>
                        <a:buFont typeface="Wingdings" panose="05000000000000000000" pitchFamily="2" charset="2"/>
                        <a:buChar char="§"/>
                      </a:pPr>
                      <a:r>
                        <a:rPr lang="en-US" sz="1600" dirty="0">
                          <a:latin typeface="Helvetica Condensed" panose="020B0606020202030204" pitchFamily="34" charset="0"/>
                        </a:rPr>
                        <a:t>CPU: </a:t>
                      </a:r>
                      <a:r>
                        <a:rPr lang="en-US" sz="1600" dirty="0" err="1">
                          <a:latin typeface="Helvetica Condensed" panose="020B0606020202030204" pitchFamily="34" charset="0"/>
                        </a:rPr>
                        <a:t>Kryo</a:t>
                      </a:r>
                      <a:r>
                        <a:rPr lang="en-US" sz="1600" dirty="0">
                          <a:latin typeface="Helvetica Condensed" panose="020B0606020202030204" pitchFamily="34" charset="0"/>
                        </a:rPr>
                        <a:t> Quad-Core </a:t>
                      </a:r>
                    </a:p>
                    <a:p>
                      <a:pPr marL="285750" indent="-285750">
                        <a:lnSpc>
                          <a:spcPct val="150000"/>
                        </a:lnSpc>
                        <a:spcBef>
                          <a:spcPts val="0"/>
                        </a:spcBef>
                        <a:buClr>
                          <a:schemeClr val="accent1"/>
                        </a:buClr>
                        <a:buFont typeface="Wingdings" panose="05000000000000000000" pitchFamily="2" charset="2"/>
                        <a:buChar char="§"/>
                      </a:pPr>
                      <a:r>
                        <a:rPr lang="en-US" sz="1600" dirty="0">
                          <a:latin typeface="Helvetica Condensed" panose="020B0606020202030204" pitchFamily="34" charset="0"/>
                        </a:rPr>
                        <a:t>CPU Clock Speed: 2.2 GHz</a:t>
                      </a:r>
                    </a:p>
                    <a:p>
                      <a:pPr marL="285750" indent="-285750">
                        <a:lnSpc>
                          <a:spcPct val="150000"/>
                        </a:lnSpc>
                        <a:spcBef>
                          <a:spcPts val="0"/>
                        </a:spcBef>
                        <a:buClr>
                          <a:schemeClr val="accent1"/>
                        </a:buClr>
                        <a:buFont typeface="Wingdings" panose="05000000000000000000" pitchFamily="2" charset="2"/>
                        <a:buChar char="§"/>
                      </a:pPr>
                      <a:r>
                        <a:rPr lang="en-US" sz="1600" dirty="0">
                          <a:latin typeface="Helvetica Condensed" panose="020B0606020202030204" pitchFamily="34" charset="0"/>
                        </a:rPr>
                        <a:t>GPU: </a:t>
                      </a:r>
                      <a:r>
                        <a:rPr lang="en-US" sz="1600" dirty="0" err="1">
                          <a:latin typeface="Helvetica Condensed" panose="020B0606020202030204" pitchFamily="34" charset="0"/>
                        </a:rPr>
                        <a:t>Ardeno</a:t>
                      </a:r>
                      <a:r>
                        <a:rPr lang="en-US" sz="1600" dirty="0">
                          <a:latin typeface="Helvetica Condensed" panose="020B0606020202030204" pitchFamily="34" charset="0"/>
                        </a:rPr>
                        <a:t> 530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32738580"/>
                  </a:ext>
                </a:extLst>
              </a:tr>
            </a:tbl>
          </a:graphicData>
        </a:graphic>
      </p:graphicFrame>
    </p:spTree>
    <p:extLst>
      <p:ext uri="{BB962C8B-B14F-4D97-AF65-F5344CB8AC3E}">
        <p14:creationId xmlns:p14="http://schemas.microsoft.com/office/powerpoint/2010/main" val="198634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 Placeholder 6">
            <a:extLst>
              <a:ext uri="{FF2B5EF4-FFF2-40B4-BE49-F238E27FC236}">
                <a16:creationId xmlns:a16="http://schemas.microsoft.com/office/drawing/2014/main" id="{B51ED58F-16EF-4B14-8040-C67F1DE17D89}"/>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7</a:t>
            </a:fld>
            <a:endParaRPr lang="en-US" dirty="0"/>
          </a:p>
        </p:txBody>
      </p:sp>
      <p:pic>
        <p:nvPicPr>
          <p:cNvPr id="198" name="Imagen 197">
            <a:extLst>
              <a:ext uri="{FF2B5EF4-FFF2-40B4-BE49-F238E27FC236}">
                <a16:creationId xmlns:a16="http://schemas.microsoft.com/office/drawing/2014/main" id="{65C97437-ECA9-49F3-A7EC-7BE097988BEF}"/>
              </a:ext>
            </a:extLst>
          </p:cNvPr>
          <p:cNvPicPr>
            <a:picLocks noChangeAspect="1"/>
          </p:cNvPicPr>
          <p:nvPr/>
        </p:nvPicPr>
        <p:blipFill rotWithShape="1">
          <a:blip r:embed="rId2"/>
          <a:srcRect l="27126" t="36316" r="58913" b="59818"/>
          <a:stretch/>
        </p:blipFill>
        <p:spPr>
          <a:xfrm>
            <a:off x="14514193" y="9200678"/>
            <a:ext cx="1645920" cy="256251"/>
          </a:xfrm>
          <a:prstGeom prst="rect">
            <a:avLst/>
          </a:prstGeom>
        </p:spPr>
      </p:pic>
      <p:pic>
        <p:nvPicPr>
          <p:cNvPr id="199" name="Imagen 198">
            <a:extLst>
              <a:ext uri="{FF2B5EF4-FFF2-40B4-BE49-F238E27FC236}">
                <a16:creationId xmlns:a16="http://schemas.microsoft.com/office/drawing/2014/main" id="{D958D950-0F37-45C7-BF19-06131E62D16B}"/>
              </a:ext>
            </a:extLst>
          </p:cNvPr>
          <p:cNvPicPr>
            <a:picLocks noChangeAspect="1"/>
          </p:cNvPicPr>
          <p:nvPr/>
        </p:nvPicPr>
        <p:blipFill rotWithShape="1">
          <a:blip r:embed="rId2"/>
          <a:srcRect l="27126" t="40083" r="58913" b="56200"/>
          <a:stretch/>
        </p:blipFill>
        <p:spPr>
          <a:xfrm>
            <a:off x="12324126" y="9211610"/>
            <a:ext cx="1645920" cy="246395"/>
          </a:xfrm>
          <a:prstGeom prst="rect">
            <a:avLst/>
          </a:prstGeom>
        </p:spPr>
      </p:pic>
      <p:pic>
        <p:nvPicPr>
          <p:cNvPr id="202" name="Imagen 201">
            <a:extLst>
              <a:ext uri="{FF2B5EF4-FFF2-40B4-BE49-F238E27FC236}">
                <a16:creationId xmlns:a16="http://schemas.microsoft.com/office/drawing/2014/main" id="{532A0BD8-30A1-4359-8DF3-10A711F14112}"/>
              </a:ext>
            </a:extLst>
          </p:cNvPr>
          <p:cNvPicPr>
            <a:picLocks noChangeAspect="1"/>
          </p:cNvPicPr>
          <p:nvPr/>
        </p:nvPicPr>
        <p:blipFill rotWithShape="1">
          <a:blip r:embed="rId2"/>
          <a:srcRect l="27126" t="43527" r="58913" b="52458"/>
          <a:stretch/>
        </p:blipFill>
        <p:spPr>
          <a:xfrm>
            <a:off x="10181951" y="9206100"/>
            <a:ext cx="1645920" cy="266107"/>
          </a:xfrm>
          <a:prstGeom prst="rect">
            <a:avLst/>
          </a:prstGeom>
        </p:spPr>
      </p:pic>
      <p:grpSp>
        <p:nvGrpSpPr>
          <p:cNvPr id="366" name="Grupo 365">
            <a:extLst>
              <a:ext uri="{FF2B5EF4-FFF2-40B4-BE49-F238E27FC236}">
                <a16:creationId xmlns:a16="http://schemas.microsoft.com/office/drawing/2014/main" id="{EFB4213D-D864-4B16-AA19-0BB23C45A05A}"/>
              </a:ext>
            </a:extLst>
          </p:cNvPr>
          <p:cNvGrpSpPr/>
          <p:nvPr/>
        </p:nvGrpSpPr>
        <p:grpSpPr>
          <a:xfrm>
            <a:off x="4475853" y="1514809"/>
            <a:ext cx="13381745" cy="7465478"/>
            <a:chOff x="428902" y="379984"/>
            <a:chExt cx="11366262" cy="5935679"/>
          </a:xfrm>
        </p:grpSpPr>
        <p:cxnSp>
          <p:nvCxnSpPr>
            <p:cNvPr id="367" name="Straight Arrow Connector 434">
              <a:extLst>
                <a:ext uri="{FF2B5EF4-FFF2-40B4-BE49-F238E27FC236}">
                  <a16:creationId xmlns:a16="http://schemas.microsoft.com/office/drawing/2014/main" id="{80125718-3265-474B-BDE4-54A599E5CBF2}"/>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8" name="Straight Arrow Connector 168">
              <a:extLst>
                <a:ext uri="{FF2B5EF4-FFF2-40B4-BE49-F238E27FC236}">
                  <a16:creationId xmlns:a16="http://schemas.microsoft.com/office/drawing/2014/main" id="{9311B7ED-1D32-4487-9497-881300394FFB}"/>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9" name="Straight Arrow Connector 177">
              <a:extLst>
                <a:ext uri="{FF2B5EF4-FFF2-40B4-BE49-F238E27FC236}">
                  <a16:creationId xmlns:a16="http://schemas.microsoft.com/office/drawing/2014/main" id="{0AC4AAD4-3CFC-4A0C-BDB8-CDBCB578F81C}"/>
                </a:ext>
              </a:extLst>
            </p:cNvPr>
            <p:cNvCxnSpPr/>
            <p:nvPr/>
          </p:nvCxnSpPr>
          <p:spPr>
            <a:xfrm>
              <a:off x="8793898" y="2910944"/>
              <a:ext cx="1565031"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70" name="Rectangle 2">
              <a:extLst>
                <a:ext uri="{FF2B5EF4-FFF2-40B4-BE49-F238E27FC236}">
                  <a16:creationId xmlns:a16="http://schemas.microsoft.com/office/drawing/2014/main" id="{096A6EC7-268C-4309-8C67-16C4906D13CE}"/>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1" name="Rectangle 12">
              <a:extLst>
                <a:ext uri="{FF2B5EF4-FFF2-40B4-BE49-F238E27FC236}">
                  <a16:creationId xmlns:a16="http://schemas.microsoft.com/office/drawing/2014/main" id="{596BC3A3-7C09-4021-9F09-994031A661F7}"/>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2" name="Rectangle 13">
              <a:extLst>
                <a:ext uri="{FF2B5EF4-FFF2-40B4-BE49-F238E27FC236}">
                  <a16:creationId xmlns:a16="http://schemas.microsoft.com/office/drawing/2014/main" id="{A8EBE35C-AF1D-4500-8010-E314514D846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3" name="Rectangle 14">
              <a:extLst>
                <a:ext uri="{FF2B5EF4-FFF2-40B4-BE49-F238E27FC236}">
                  <a16:creationId xmlns:a16="http://schemas.microsoft.com/office/drawing/2014/main" id="{8907AECE-C4DC-4993-AAD9-895C53DAB75A}"/>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374" name="Rectangle 16">
              <a:extLst>
                <a:ext uri="{FF2B5EF4-FFF2-40B4-BE49-F238E27FC236}">
                  <a16:creationId xmlns:a16="http://schemas.microsoft.com/office/drawing/2014/main" id="{325F9C4B-BF80-47A6-8AE7-DCE1C66F6C09}"/>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375" name="Rectangle 17">
              <a:extLst>
                <a:ext uri="{FF2B5EF4-FFF2-40B4-BE49-F238E27FC236}">
                  <a16:creationId xmlns:a16="http://schemas.microsoft.com/office/drawing/2014/main" id="{80B400CB-3BF6-4F93-BD05-8BCFC21C05F1}"/>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376" name="Straight Arrow Connector 18">
              <a:extLst>
                <a:ext uri="{FF2B5EF4-FFF2-40B4-BE49-F238E27FC236}">
                  <a16:creationId xmlns:a16="http://schemas.microsoft.com/office/drawing/2014/main" id="{5EFAFF86-567F-4F30-8FC3-5454435522B4}"/>
                </a:ext>
              </a:extLst>
            </p:cNvPr>
            <p:cNvCxnSpPr>
              <a:stCxn id="373"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7" name="Straight Arrow Connector 21">
              <a:extLst>
                <a:ext uri="{FF2B5EF4-FFF2-40B4-BE49-F238E27FC236}">
                  <a16:creationId xmlns:a16="http://schemas.microsoft.com/office/drawing/2014/main" id="{4D66F03D-2DBC-4752-AFAE-F69500EE9C6D}"/>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8" name="Straight Connector 33">
              <a:extLst>
                <a:ext uri="{FF2B5EF4-FFF2-40B4-BE49-F238E27FC236}">
                  <a16:creationId xmlns:a16="http://schemas.microsoft.com/office/drawing/2014/main" id="{07BAF7C3-CDB0-45C4-96FC-30494280E78D}"/>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379" name="Rounded Rectangle 34">
              <a:extLst>
                <a:ext uri="{FF2B5EF4-FFF2-40B4-BE49-F238E27FC236}">
                  <a16:creationId xmlns:a16="http://schemas.microsoft.com/office/drawing/2014/main" id="{36F07571-9A12-40CC-BB14-CE1C8F8852DA}"/>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380" name="Straight Connector 59">
              <a:extLst>
                <a:ext uri="{FF2B5EF4-FFF2-40B4-BE49-F238E27FC236}">
                  <a16:creationId xmlns:a16="http://schemas.microsoft.com/office/drawing/2014/main" id="{01F7AC83-8642-4885-A54D-321AC9A4541D}"/>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381" name="Straight Arrow Connector 73">
              <a:extLst>
                <a:ext uri="{FF2B5EF4-FFF2-40B4-BE49-F238E27FC236}">
                  <a16:creationId xmlns:a16="http://schemas.microsoft.com/office/drawing/2014/main" id="{969F8BDE-0226-4D7A-9C3B-EE7697A94C2F}"/>
                </a:ext>
              </a:extLst>
            </p:cNvPr>
            <p:cNvCxnSpPr/>
            <p:nvPr/>
          </p:nvCxnSpPr>
          <p:spPr>
            <a:xfrm>
              <a:off x="4989726" y="3564456"/>
              <a:ext cx="432581" cy="0"/>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2" name="Straight Arrow Connector 74">
              <a:extLst>
                <a:ext uri="{FF2B5EF4-FFF2-40B4-BE49-F238E27FC236}">
                  <a16:creationId xmlns:a16="http://schemas.microsoft.com/office/drawing/2014/main" id="{8009E394-672E-47F0-A4F6-299E3EFA2047}"/>
                </a:ext>
              </a:extLst>
            </p:cNvPr>
            <p:cNvCxnSpPr/>
            <p:nvPr/>
          </p:nvCxnSpPr>
          <p:spPr>
            <a:xfrm>
              <a:off x="5164631" y="3971306"/>
              <a:ext cx="25217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3" name="Straight Arrow Connector 75">
              <a:extLst>
                <a:ext uri="{FF2B5EF4-FFF2-40B4-BE49-F238E27FC236}">
                  <a16:creationId xmlns:a16="http://schemas.microsoft.com/office/drawing/2014/main" id="{8590B700-CFB6-46B9-95F8-68C4B03D6E14}"/>
                </a:ext>
              </a:extLst>
            </p:cNvPr>
            <p:cNvCxnSpPr/>
            <p:nvPr/>
          </p:nvCxnSpPr>
          <p:spPr>
            <a:xfrm>
              <a:off x="5234851" y="4073963"/>
              <a:ext cx="182296" cy="759"/>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84" name="Rounded Rectangle 77">
              <a:extLst>
                <a:ext uri="{FF2B5EF4-FFF2-40B4-BE49-F238E27FC236}">
                  <a16:creationId xmlns:a16="http://schemas.microsoft.com/office/drawing/2014/main" id="{8236CD45-6C14-42E9-B34C-6F23FECCCBE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85" name="Straight Arrow Connector 100">
              <a:extLst>
                <a:ext uri="{FF2B5EF4-FFF2-40B4-BE49-F238E27FC236}">
                  <a16:creationId xmlns:a16="http://schemas.microsoft.com/office/drawing/2014/main" id="{B7A4ED4F-EA6B-49EF-A515-BE7EAD4DFF7F}"/>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6" name="Straight Arrow Connector 102">
              <a:extLst>
                <a:ext uri="{FF2B5EF4-FFF2-40B4-BE49-F238E27FC236}">
                  <a16:creationId xmlns:a16="http://schemas.microsoft.com/office/drawing/2014/main" id="{026364DF-D592-4920-BDEC-9850B7AD788C}"/>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7" name="Straight Connector 106">
              <a:extLst>
                <a:ext uri="{FF2B5EF4-FFF2-40B4-BE49-F238E27FC236}">
                  <a16:creationId xmlns:a16="http://schemas.microsoft.com/office/drawing/2014/main" id="{8FA05E85-60FC-4F47-97DA-EAD7426238FA}"/>
                </a:ext>
              </a:extLst>
            </p:cNvPr>
            <p:cNvCxnSpPr/>
            <p:nvPr/>
          </p:nvCxnSpPr>
          <p:spPr>
            <a:xfrm flipV="1">
              <a:off x="5234537" y="4072670"/>
              <a:ext cx="0" cy="1368000"/>
            </a:xfrm>
            <a:prstGeom prst="line">
              <a:avLst/>
            </a:prstGeom>
          </p:spPr>
          <p:style>
            <a:lnRef idx="2">
              <a:schemeClr val="dk1"/>
            </a:lnRef>
            <a:fillRef idx="0">
              <a:schemeClr val="dk1"/>
            </a:fillRef>
            <a:effectRef idx="1">
              <a:schemeClr val="dk1"/>
            </a:effectRef>
            <a:fontRef idx="minor">
              <a:schemeClr val="tx1"/>
            </a:fontRef>
          </p:style>
        </p:cxnSp>
        <p:cxnSp>
          <p:nvCxnSpPr>
            <p:cNvPr id="388" name="Straight Arrow Connector 109">
              <a:extLst>
                <a:ext uri="{FF2B5EF4-FFF2-40B4-BE49-F238E27FC236}">
                  <a16:creationId xmlns:a16="http://schemas.microsoft.com/office/drawing/2014/main" id="{EE42F50E-2A10-4990-BEF5-58BE6E5BC6D5}"/>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89" name="TextBox 112">
              <a:extLst>
                <a:ext uri="{FF2B5EF4-FFF2-40B4-BE49-F238E27FC236}">
                  <a16:creationId xmlns:a16="http://schemas.microsoft.com/office/drawing/2014/main" id="{C54874DA-7621-4E45-AF61-04EAFD6CDD6A}"/>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390" name="TextBox 113">
              <a:extLst>
                <a:ext uri="{FF2B5EF4-FFF2-40B4-BE49-F238E27FC236}">
                  <a16:creationId xmlns:a16="http://schemas.microsoft.com/office/drawing/2014/main" id="{A74F7CCF-CD65-44A4-AED0-3336DBF719A6}"/>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391" name="Straight Arrow Connector 116">
              <a:extLst>
                <a:ext uri="{FF2B5EF4-FFF2-40B4-BE49-F238E27FC236}">
                  <a16:creationId xmlns:a16="http://schemas.microsoft.com/office/drawing/2014/main" id="{47FB80C1-2FFC-46CA-8468-1B86F9F36739}"/>
                </a:ext>
              </a:extLst>
            </p:cNvPr>
            <p:cNvCxnSpPr/>
            <p:nvPr/>
          </p:nvCxnSpPr>
          <p:spPr>
            <a:xfrm>
              <a:off x="7510495" y="4936609"/>
              <a:ext cx="1019417" cy="0"/>
            </a:xfrm>
            <a:prstGeom prst="straightConnector1">
              <a:avLst/>
            </a:prstGeom>
            <a:ln w="19050">
              <a:solidFill>
                <a:srgbClr val="CC660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2" name="Straight Arrow Connector 119">
              <a:extLst>
                <a:ext uri="{FF2B5EF4-FFF2-40B4-BE49-F238E27FC236}">
                  <a16:creationId xmlns:a16="http://schemas.microsoft.com/office/drawing/2014/main" id="{876BCADF-124B-4AE7-A8EF-B7C3645EABE3}"/>
                </a:ext>
              </a:extLst>
            </p:cNvPr>
            <p:cNvCxnSpPr/>
            <p:nvPr/>
          </p:nvCxnSpPr>
          <p:spPr>
            <a:xfrm>
              <a:off x="8797491" y="4936609"/>
              <a:ext cx="1565031"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93" name="Straight Arrow Connector 122">
              <a:extLst>
                <a:ext uri="{FF2B5EF4-FFF2-40B4-BE49-F238E27FC236}">
                  <a16:creationId xmlns:a16="http://schemas.microsoft.com/office/drawing/2014/main" id="{8EEA351F-446D-44FD-93AA-4A96E69BD7B4}"/>
                </a:ext>
              </a:extLst>
            </p:cNvPr>
            <p:cNvCxnSpPr/>
            <p:nvPr/>
          </p:nvCxnSpPr>
          <p:spPr>
            <a:xfrm>
              <a:off x="10635513" y="4936609"/>
              <a:ext cx="5305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4" name="Straight Arrow Connector 127">
              <a:extLst>
                <a:ext uri="{FF2B5EF4-FFF2-40B4-BE49-F238E27FC236}">
                  <a16:creationId xmlns:a16="http://schemas.microsoft.com/office/drawing/2014/main" id="{D3E342DB-4018-4148-AC96-2E9A851D1E25}"/>
                </a:ext>
              </a:extLst>
            </p:cNvPr>
            <p:cNvCxnSpPr/>
            <p:nvPr/>
          </p:nvCxnSpPr>
          <p:spPr>
            <a:xfrm>
              <a:off x="11166021" y="4936609"/>
              <a:ext cx="0" cy="49145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5" name="Straight Arrow Connector 133">
              <a:extLst>
                <a:ext uri="{FF2B5EF4-FFF2-40B4-BE49-F238E27FC236}">
                  <a16:creationId xmlns:a16="http://schemas.microsoft.com/office/drawing/2014/main" id="{F0BED485-C340-4BEB-BE80-36B3F0C8ED03}"/>
                </a:ext>
              </a:extLst>
            </p:cNvPr>
            <p:cNvCxnSpPr/>
            <p:nvPr/>
          </p:nvCxnSpPr>
          <p:spPr>
            <a:xfrm>
              <a:off x="5234537" y="5428063"/>
              <a:ext cx="593148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96" name="TextBox 136">
              <a:extLst>
                <a:ext uri="{FF2B5EF4-FFF2-40B4-BE49-F238E27FC236}">
                  <a16:creationId xmlns:a16="http://schemas.microsoft.com/office/drawing/2014/main" id="{1165EFAC-EA4B-48D4-8B48-443CA99EEAB1}"/>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97" name="TextBox 137">
              <a:extLst>
                <a:ext uri="{FF2B5EF4-FFF2-40B4-BE49-F238E27FC236}">
                  <a16:creationId xmlns:a16="http://schemas.microsoft.com/office/drawing/2014/main" id="{6CF9530A-6ED7-4DCB-B7DA-4F8712015CE9}"/>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98" name="Straight Connector 143">
              <a:extLst>
                <a:ext uri="{FF2B5EF4-FFF2-40B4-BE49-F238E27FC236}">
                  <a16:creationId xmlns:a16="http://schemas.microsoft.com/office/drawing/2014/main" id="{DF668CA3-305A-43F8-914C-83D913F3808B}"/>
                </a:ext>
              </a:extLst>
            </p:cNvPr>
            <p:cNvCxnSpPr/>
            <p:nvPr/>
          </p:nvCxnSpPr>
          <p:spPr>
            <a:xfrm flipV="1">
              <a:off x="5168320" y="3971306"/>
              <a:ext cx="0" cy="1346067"/>
            </a:xfrm>
            <a:prstGeom prst="line">
              <a:avLst/>
            </a:prstGeom>
          </p:spPr>
          <p:style>
            <a:lnRef idx="2">
              <a:schemeClr val="dk1"/>
            </a:lnRef>
            <a:fillRef idx="0">
              <a:schemeClr val="dk1"/>
            </a:fillRef>
            <a:effectRef idx="1">
              <a:schemeClr val="dk1"/>
            </a:effectRef>
            <a:fontRef idx="minor">
              <a:schemeClr val="tx1"/>
            </a:fontRef>
          </p:style>
        </p:cxnSp>
        <p:cxnSp>
          <p:nvCxnSpPr>
            <p:cNvPr id="399" name="Straight Arrow Connector 149">
              <a:extLst>
                <a:ext uri="{FF2B5EF4-FFF2-40B4-BE49-F238E27FC236}">
                  <a16:creationId xmlns:a16="http://schemas.microsoft.com/office/drawing/2014/main" id="{1314D0C0-C567-405A-8EEB-27C506B444DA}"/>
                </a:ext>
              </a:extLst>
            </p:cNvPr>
            <p:cNvCxnSpPr/>
            <p:nvPr/>
          </p:nvCxnSpPr>
          <p:spPr>
            <a:xfrm>
              <a:off x="5176486" y="5317373"/>
              <a:ext cx="605859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00" name="Rounded Rectangle 151">
              <a:extLst>
                <a:ext uri="{FF2B5EF4-FFF2-40B4-BE49-F238E27FC236}">
                  <a16:creationId xmlns:a16="http://schemas.microsoft.com/office/drawing/2014/main" id="{51AEBC56-2C72-4A2B-AC1C-5EC17BA04597}"/>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01" name="Straight Arrow Connector 152">
              <a:extLst>
                <a:ext uri="{FF2B5EF4-FFF2-40B4-BE49-F238E27FC236}">
                  <a16:creationId xmlns:a16="http://schemas.microsoft.com/office/drawing/2014/main" id="{3AC39A66-2162-49E2-B4D8-F2843321172A}"/>
                </a:ext>
              </a:extLst>
            </p:cNvPr>
            <p:cNvCxnSpPr/>
            <p:nvPr/>
          </p:nvCxnSpPr>
          <p:spPr>
            <a:xfrm>
              <a:off x="10625039" y="2932352"/>
              <a:ext cx="29593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2" name="Straight Arrow Connector 156">
              <a:extLst>
                <a:ext uri="{FF2B5EF4-FFF2-40B4-BE49-F238E27FC236}">
                  <a16:creationId xmlns:a16="http://schemas.microsoft.com/office/drawing/2014/main" id="{F394605A-CAE6-4E57-9951-75AA53148752}"/>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3" name="Straight Arrow Connector 162">
              <a:extLst>
                <a:ext uri="{FF2B5EF4-FFF2-40B4-BE49-F238E27FC236}">
                  <a16:creationId xmlns:a16="http://schemas.microsoft.com/office/drawing/2014/main" id="{A58FDC41-EAD5-41EA-8F32-6AF8026F485C}"/>
                </a:ext>
              </a:extLst>
            </p:cNvPr>
            <p:cNvCxnSpPr/>
            <p:nvPr/>
          </p:nvCxnSpPr>
          <p:spPr>
            <a:xfrm>
              <a:off x="11235076" y="3056894"/>
              <a:ext cx="1595" cy="226047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4" name="Straight Arrow Connector 163">
              <a:extLst>
                <a:ext uri="{FF2B5EF4-FFF2-40B4-BE49-F238E27FC236}">
                  <a16:creationId xmlns:a16="http://schemas.microsoft.com/office/drawing/2014/main" id="{5B8A9DCE-8478-46C0-975F-1EA5C6E3A14D}"/>
                </a:ext>
              </a:extLst>
            </p:cNvPr>
            <p:cNvCxnSpPr/>
            <p:nvPr/>
          </p:nvCxnSpPr>
          <p:spPr>
            <a:xfrm>
              <a:off x="11056072" y="3056894"/>
              <a:ext cx="17900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07" name="Rectangle 174">
              <a:extLst>
                <a:ext uri="{FF2B5EF4-FFF2-40B4-BE49-F238E27FC236}">
                  <a16:creationId xmlns:a16="http://schemas.microsoft.com/office/drawing/2014/main" id="{7587C5CF-4A08-4E3C-827C-F0F364C8DCB9}"/>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408" name="Rectangle 175">
              <a:extLst>
                <a:ext uri="{FF2B5EF4-FFF2-40B4-BE49-F238E27FC236}">
                  <a16:creationId xmlns:a16="http://schemas.microsoft.com/office/drawing/2014/main" id="{CAE43180-2E40-490F-941D-F1581B0136AC}"/>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409" name="Straight Arrow Connector 180">
              <a:extLst>
                <a:ext uri="{FF2B5EF4-FFF2-40B4-BE49-F238E27FC236}">
                  <a16:creationId xmlns:a16="http://schemas.microsoft.com/office/drawing/2014/main" id="{E603FB34-51A3-4FF9-9091-7AB54EC98B7D}"/>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0" name="Straight Arrow Connector 181">
              <a:extLst>
                <a:ext uri="{FF2B5EF4-FFF2-40B4-BE49-F238E27FC236}">
                  <a16:creationId xmlns:a16="http://schemas.microsoft.com/office/drawing/2014/main" id="{5D8BDC67-37DB-4CD9-AB31-78632D678F5D}"/>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1" name="Straight Arrow Connector 183">
              <a:extLst>
                <a:ext uri="{FF2B5EF4-FFF2-40B4-BE49-F238E27FC236}">
                  <a16:creationId xmlns:a16="http://schemas.microsoft.com/office/drawing/2014/main" id="{9295B316-85F6-4E8D-BADF-78E2345DC2EF}"/>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2" name="Straight Arrow Connector 187">
              <a:extLst>
                <a:ext uri="{FF2B5EF4-FFF2-40B4-BE49-F238E27FC236}">
                  <a16:creationId xmlns:a16="http://schemas.microsoft.com/office/drawing/2014/main" id="{7771DA9B-12BC-4FE4-BD5D-243CE90C574A}"/>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3" name="Straight Arrow Connector 192">
              <a:extLst>
                <a:ext uri="{FF2B5EF4-FFF2-40B4-BE49-F238E27FC236}">
                  <a16:creationId xmlns:a16="http://schemas.microsoft.com/office/drawing/2014/main" id="{766EAFDA-D380-4947-A2AC-CF0AFF4F14D2}"/>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4" name="Straight Arrow Connector 193">
              <a:extLst>
                <a:ext uri="{FF2B5EF4-FFF2-40B4-BE49-F238E27FC236}">
                  <a16:creationId xmlns:a16="http://schemas.microsoft.com/office/drawing/2014/main" id="{2932F489-6AA8-4E2F-9826-923C58EFAA5A}"/>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5" name="Straight Arrow Connector 194">
              <a:extLst>
                <a:ext uri="{FF2B5EF4-FFF2-40B4-BE49-F238E27FC236}">
                  <a16:creationId xmlns:a16="http://schemas.microsoft.com/office/drawing/2014/main" id="{E942D01D-298F-40BC-B3DE-F8007A2999D6}"/>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6" name="Straight Arrow Connector 195">
              <a:extLst>
                <a:ext uri="{FF2B5EF4-FFF2-40B4-BE49-F238E27FC236}">
                  <a16:creationId xmlns:a16="http://schemas.microsoft.com/office/drawing/2014/main" id="{C3CD3E49-1027-4C39-AE82-EA455E9FAEC3}"/>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7" name="Straight Arrow Connector 196">
              <a:extLst>
                <a:ext uri="{FF2B5EF4-FFF2-40B4-BE49-F238E27FC236}">
                  <a16:creationId xmlns:a16="http://schemas.microsoft.com/office/drawing/2014/main" id="{D8FDE566-FDB0-4F8E-AF36-58F684AFB25A}"/>
                </a:ext>
              </a:extLst>
            </p:cNvPr>
            <p:cNvCxnSpPr>
              <a:endCxn id="375"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8" name="Straight Arrow Connector 200">
              <a:extLst>
                <a:ext uri="{FF2B5EF4-FFF2-40B4-BE49-F238E27FC236}">
                  <a16:creationId xmlns:a16="http://schemas.microsoft.com/office/drawing/2014/main" id="{3BB7F8B3-6ED9-4291-8BC6-85BA413A1DCE}"/>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19" name="Straight Arrow Connector 204">
              <a:extLst>
                <a:ext uri="{FF2B5EF4-FFF2-40B4-BE49-F238E27FC236}">
                  <a16:creationId xmlns:a16="http://schemas.microsoft.com/office/drawing/2014/main" id="{0DABC398-01FE-424F-A798-99A40451A5EB}"/>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20" name="Rectangle 170">
              <a:extLst>
                <a:ext uri="{FF2B5EF4-FFF2-40B4-BE49-F238E27FC236}">
                  <a16:creationId xmlns:a16="http://schemas.microsoft.com/office/drawing/2014/main" id="{BBC5A4B7-EDFC-409E-B18A-1651E57F6C1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421" name="Group 220">
              <a:extLst>
                <a:ext uri="{FF2B5EF4-FFF2-40B4-BE49-F238E27FC236}">
                  <a16:creationId xmlns:a16="http://schemas.microsoft.com/office/drawing/2014/main" id="{C4ACE3AB-E43C-43FE-846E-78E213776251}"/>
                </a:ext>
              </a:extLst>
            </p:cNvPr>
            <p:cNvGrpSpPr/>
            <p:nvPr/>
          </p:nvGrpSpPr>
          <p:grpSpPr>
            <a:xfrm>
              <a:off x="7796738" y="2519907"/>
              <a:ext cx="555519" cy="847473"/>
              <a:chOff x="7552336" y="2343906"/>
              <a:chExt cx="413660" cy="600027"/>
            </a:xfrm>
          </p:grpSpPr>
          <p:grpSp>
            <p:nvGrpSpPr>
              <p:cNvPr id="520" name="Group 99">
                <a:extLst>
                  <a:ext uri="{FF2B5EF4-FFF2-40B4-BE49-F238E27FC236}">
                    <a16:creationId xmlns:a16="http://schemas.microsoft.com/office/drawing/2014/main" id="{CD0BD4A7-9585-4465-8B66-34AB6E48C5B6}"/>
                  </a:ext>
                </a:extLst>
              </p:cNvPr>
              <p:cNvGrpSpPr/>
              <p:nvPr/>
            </p:nvGrpSpPr>
            <p:grpSpPr>
              <a:xfrm>
                <a:off x="7552336" y="2343906"/>
                <a:ext cx="413660" cy="600027"/>
                <a:chOff x="5627913" y="2136321"/>
                <a:chExt cx="413660" cy="600027"/>
              </a:xfrm>
            </p:grpSpPr>
            <p:cxnSp>
              <p:nvCxnSpPr>
                <p:cNvPr id="522" name="Straight Connector 85">
                  <a:extLst>
                    <a:ext uri="{FF2B5EF4-FFF2-40B4-BE49-F238E27FC236}">
                      <a16:creationId xmlns:a16="http://schemas.microsoft.com/office/drawing/2014/main" id="{DC20D812-E550-445F-9D06-542A54A5407F}"/>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3" name="Straight Connector 87">
                  <a:extLst>
                    <a:ext uri="{FF2B5EF4-FFF2-40B4-BE49-F238E27FC236}">
                      <a16:creationId xmlns:a16="http://schemas.microsoft.com/office/drawing/2014/main" id="{04776ECD-1CF8-4B4F-B17C-10BACBE35E15}"/>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4" name="Straight Connector 88">
                  <a:extLst>
                    <a:ext uri="{FF2B5EF4-FFF2-40B4-BE49-F238E27FC236}">
                      <a16:creationId xmlns:a16="http://schemas.microsoft.com/office/drawing/2014/main" id="{67AE064C-D455-471D-8455-971962497FB1}"/>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5" name="Straight Connector 89">
                  <a:extLst>
                    <a:ext uri="{FF2B5EF4-FFF2-40B4-BE49-F238E27FC236}">
                      <a16:creationId xmlns:a16="http://schemas.microsoft.com/office/drawing/2014/main" id="{96D3D87A-441F-4D65-8C19-CE49E29CB844}"/>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526" name="Straight Connector 92">
                  <a:extLst>
                    <a:ext uri="{FF2B5EF4-FFF2-40B4-BE49-F238E27FC236}">
                      <a16:creationId xmlns:a16="http://schemas.microsoft.com/office/drawing/2014/main" id="{6F356848-4DE7-4C97-8D19-FC326F244E38}"/>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527" name="Straight Connector 94">
                  <a:extLst>
                    <a:ext uri="{FF2B5EF4-FFF2-40B4-BE49-F238E27FC236}">
                      <a16:creationId xmlns:a16="http://schemas.microsoft.com/office/drawing/2014/main" id="{EE34B203-66F0-44C2-AC7B-35458F0AF2A2}"/>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Connector 97">
                  <a:extLst>
                    <a:ext uri="{FF2B5EF4-FFF2-40B4-BE49-F238E27FC236}">
                      <a16:creationId xmlns:a16="http://schemas.microsoft.com/office/drawing/2014/main" id="{BF987052-B4E0-4BBB-B245-885805F112B8}"/>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521" name="TextBox 206">
                <a:extLst>
                  <a:ext uri="{FF2B5EF4-FFF2-40B4-BE49-F238E27FC236}">
                    <a16:creationId xmlns:a16="http://schemas.microsoft.com/office/drawing/2014/main" id="{22057591-3123-4FD3-A58A-8B1256BC61A4}"/>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422" name="Straight Arrow Connector 207">
              <a:extLst>
                <a:ext uri="{FF2B5EF4-FFF2-40B4-BE49-F238E27FC236}">
                  <a16:creationId xmlns:a16="http://schemas.microsoft.com/office/drawing/2014/main" id="{B55DE380-171F-4B0C-8F6A-EB6F13DF05B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23" name="Straight Arrow Connector 212">
              <a:extLst>
                <a:ext uri="{FF2B5EF4-FFF2-40B4-BE49-F238E27FC236}">
                  <a16:creationId xmlns:a16="http://schemas.microsoft.com/office/drawing/2014/main" id="{EEFEF7F4-9935-4AA3-AEBB-AD18195FCF98}"/>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24" name="Straight Arrow Connector 213">
              <a:extLst>
                <a:ext uri="{FF2B5EF4-FFF2-40B4-BE49-F238E27FC236}">
                  <a16:creationId xmlns:a16="http://schemas.microsoft.com/office/drawing/2014/main" id="{0267B72B-4063-479E-81B9-0715A3A362FE}"/>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5" name="Straight Arrow Connector 214">
              <a:extLst>
                <a:ext uri="{FF2B5EF4-FFF2-40B4-BE49-F238E27FC236}">
                  <a16:creationId xmlns:a16="http://schemas.microsoft.com/office/drawing/2014/main" id="{C98EC006-0DD4-447D-AC74-0607E6655A7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26" name="Rounded Rectangle 228">
              <a:extLst>
                <a:ext uri="{FF2B5EF4-FFF2-40B4-BE49-F238E27FC236}">
                  <a16:creationId xmlns:a16="http://schemas.microsoft.com/office/drawing/2014/main" id="{0942519E-3D81-4A53-A711-8D1BC5483B6D}"/>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427" name="Rounded Rectangle 229">
              <a:extLst>
                <a:ext uri="{FF2B5EF4-FFF2-40B4-BE49-F238E27FC236}">
                  <a16:creationId xmlns:a16="http://schemas.microsoft.com/office/drawing/2014/main" id="{75EE0362-2676-4F16-B9A9-F19F4200829F}"/>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28" name="Straight Arrow Connector 233">
              <a:extLst>
                <a:ext uri="{FF2B5EF4-FFF2-40B4-BE49-F238E27FC236}">
                  <a16:creationId xmlns:a16="http://schemas.microsoft.com/office/drawing/2014/main" id="{9BBF5F83-5152-42F8-B43F-FAFA64AE56A6}"/>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29" name="Straight Arrow Connector 234">
              <a:extLst>
                <a:ext uri="{FF2B5EF4-FFF2-40B4-BE49-F238E27FC236}">
                  <a16:creationId xmlns:a16="http://schemas.microsoft.com/office/drawing/2014/main" id="{261297FE-19D2-4FAE-8607-2232929C9F55}"/>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0" name="Straight Arrow Connector 235">
              <a:extLst>
                <a:ext uri="{FF2B5EF4-FFF2-40B4-BE49-F238E27FC236}">
                  <a16:creationId xmlns:a16="http://schemas.microsoft.com/office/drawing/2014/main" id="{210F4A34-A8D4-4997-A030-A26E64630E22}"/>
                </a:ext>
              </a:extLst>
            </p:cNvPr>
            <p:cNvCxnSpPr/>
            <p:nvPr/>
          </p:nvCxnSpPr>
          <p:spPr>
            <a:xfrm>
              <a:off x="6964881" y="3028373"/>
              <a:ext cx="510092" cy="0"/>
            </a:xfrm>
            <a:prstGeom prst="straightConnector1">
              <a:avLst/>
            </a:prstGeom>
            <a:ln w="19050">
              <a:solidFill>
                <a:srgbClr val="CC660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1" name="Straight Arrow Connector 240">
              <a:extLst>
                <a:ext uri="{FF2B5EF4-FFF2-40B4-BE49-F238E27FC236}">
                  <a16:creationId xmlns:a16="http://schemas.microsoft.com/office/drawing/2014/main" id="{2B11F573-E81E-4F98-8622-1FBD944DE628}"/>
                </a:ext>
              </a:extLst>
            </p:cNvPr>
            <p:cNvCxnSpPr/>
            <p:nvPr/>
          </p:nvCxnSpPr>
          <p:spPr>
            <a:xfrm flipV="1">
              <a:off x="6962739" y="5068516"/>
              <a:ext cx="413094" cy="1077"/>
            </a:xfrm>
            <a:prstGeom prst="straightConnector1">
              <a:avLst/>
            </a:prstGeom>
            <a:ln w="19050">
              <a:solidFill>
                <a:srgbClr val="CC660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2" name="Straight Arrow Connector 242">
              <a:extLst>
                <a:ext uri="{FF2B5EF4-FFF2-40B4-BE49-F238E27FC236}">
                  <a16:creationId xmlns:a16="http://schemas.microsoft.com/office/drawing/2014/main" id="{DD5BF1FF-8322-40BC-86B0-D73C4E44BE48}"/>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33" name="Straight Arrow Connector 254">
              <a:extLst>
                <a:ext uri="{FF2B5EF4-FFF2-40B4-BE49-F238E27FC236}">
                  <a16:creationId xmlns:a16="http://schemas.microsoft.com/office/drawing/2014/main" id="{728848F7-413E-4511-B1AA-644D2C8F0355}"/>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34" name="Straight Arrow Connector 255">
              <a:extLst>
                <a:ext uri="{FF2B5EF4-FFF2-40B4-BE49-F238E27FC236}">
                  <a16:creationId xmlns:a16="http://schemas.microsoft.com/office/drawing/2014/main" id="{37BA97A0-A8FB-44BA-9570-9F78591B67E0}"/>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35" name="Straight Arrow Connector 257">
              <a:extLst>
                <a:ext uri="{FF2B5EF4-FFF2-40B4-BE49-F238E27FC236}">
                  <a16:creationId xmlns:a16="http://schemas.microsoft.com/office/drawing/2014/main" id="{2579D9AE-28C5-4AB7-BEC2-9BD0D0BD6F72}"/>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36" name="Straight Arrow Connector 259">
              <a:extLst>
                <a:ext uri="{FF2B5EF4-FFF2-40B4-BE49-F238E27FC236}">
                  <a16:creationId xmlns:a16="http://schemas.microsoft.com/office/drawing/2014/main" id="{F77D3242-3111-424A-824A-9C5DD842ED16}"/>
                </a:ext>
              </a:extLst>
            </p:cNvPr>
            <p:cNvCxnSpPr/>
            <p:nvPr/>
          </p:nvCxnSpPr>
          <p:spPr>
            <a:xfrm flipV="1">
              <a:off x="7315835" y="2848295"/>
              <a:ext cx="173515" cy="1"/>
            </a:xfrm>
            <a:prstGeom prst="straightConnector1">
              <a:avLst/>
            </a:prstGeom>
            <a:ln w="19050">
              <a:solidFill>
                <a:srgbClr val="CC660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7" name="Straight Arrow Connector 260">
              <a:extLst>
                <a:ext uri="{FF2B5EF4-FFF2-40B4-BE49-F238E27FC236}">
                  <a16:creationId xmlns:a16="http://schemas.microsoft.com/office/drawing/2014/main" id="{9FCDD3C6-EE16-411F-A67D-16004D6C0D62}"/>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38" name="Straight Arrow Connector 261">
              <a:extLst>
                <a:ext uri="{FF2B5EF4-FFF2-40B4-BE49-F238E27FC236}">
                  <a16:creationId xmlns:a16="http://schemas.microsoft.com/office/drawing/2014/main" id="{22CC0C85-7AC6-485D-974B-5372365416F1}"/>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9" name="Straight Arrow Connector 262">
              <a:extLst>
                <a:ext uri="{FF2B5EF4-FFF2-40B4-BE49-F238E27FC236}">
                  <a16:creationId xmlns:a16="http://schemas.microsoft.com/office/drawing/2014/main" id="{F91349E0-4E99-408B-95BB-26779961D63B}"/>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40" name="Straight Arrow Connector 263">
              <a:extLst>
                <a:ext uri="{FF2B5EF4-FFF2-40B4-BE49-F238E27FC236}">
                  <a16:creationId xmlns:a16="http://schemas.microsoft.com/office/drawing/2014/main" id="{187DE783-41B8-4F2C-80CD-CF4D05AAE1E4}"/>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1" name="Straight Arrow Connector 266">
              <a:extLst>
                <a:ext uri="{FF2B5EF4-FFF2-40B4-BE49-F238E27FC236}">
                  <a16:creationId xmlns:a16="http://schemas.microsoft.com/office/drawing/2014/main" id="{CEEA2C17-6A0D-47A5-AC1D-738DC56351B7}"/>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2" name="Straight Arrow Connector 267">
              <a:extLst>
                <a:ext uri="{FF2B5EF4-FFF2-40B4-BE49-F238E27FC236}">
                  <a16:creationId xmlns:a16="http://schemas.microsoft.com/office/drawing/2014/main" id="{C5867881-7A6E-4A7B-9607-3456D9119519}"/>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43" name="Straight Arrow Connector 288">
              <a:extLst>
                <a:ext uri="{FF2B5EF4-FFF2-40B4-BE49-F238E27FC236}">
                  <a16:creationId xmlns:a16="http://schemas.microsoft.com/office/drawing/2014/main" id="{94CA32BD-AD45-48F6-8FA9-E6E778AE7CBE}"/>
                </a:ext>
              </a:extLst>
            </p:cNvPr>
            <p:cNvCxnSpPr/>
            <p:nvPr/>
          </p:nvCxnSpPr>
          <p:spPr>
            <a:xfrm flipV="1">
              <a:off x="8975706" y="2914296"/>
              <a:ext cx="0" cy="2463298"/>
            </a:xfrm>
            <a:prstGeom prst="straightConnector1">
              <a:avLst/>
            </a:prstGeom>
            <a:ln w="19050">
              <a:solidFill>
                <a:srgbClr val="CC6600"/>
              </a:solidFill>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44" name="Straight Arrow Connector 290">
              <a:extLst>
                <a:ext uri="{FF2B5EF4-FFF2-40B4-BE49-F238E27FC236}">
                  <a16:creationId xmlns:a16="http://schemas.microsoft.com/office/drawing/2014/main" id="{75FE0D42-C559-4FDA-B4E1-BBA34D1059F4}"/>
                </a:ext>
              </a:extLst>
            </p:cNvPr>
            <p:cNvCxnSpPr/>
            <p:nvPr/>
          </p:nvCxnSpPr>
          <p:spPr>
            <a:xfrm>
              <a:off x="7915346" y="5377594"/>
              <a:ext cx="1060360" cy="0"/>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5" name="Straight Arrow Connector 292">
              <a:extLst>
                <a:ext uri="{FF2B5EF4-FFF2-40B4-BE49-F238E27FC236}">
                  <a16:creationId xmlns:a16="http://schemas.microsoft.com/office/drawing/2014/main" id="{7DF9DE97-12C0-4A9C-A7F4-49C4BEB0C221}"/>
                </a:ext>
              </a:extLst>
            </p:cNvPr>
            <p:cNvCxnSpPr/>
            <p:nvPr/>
          </p:nvCxnSpPr>
          <p:spPr>
            <a:xfrm flipH="1">
              <a:off x="7915346" y="4208993"/>
              <a:ext cx="492" cy="1168601"/>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6" name="Straight Arrow Connector 294">
              <a:extLst>
                <a:ext uri="{FF2B5EF4-FFF2-40B4-BE49-F238E27FC236}">
                  <a16:creationId xmlns:a16="http://schemas.microsoft.com/office/drawing/2014/main" id="{13952CEB-C3B9-4B84-B6F0-7D4572A3F463}"/>
                </a:ext>
              </a:extLst>
            </p:cNvPr>
            <p:cNvCxnSpPr/>
            <p:nvPr/>
          </p:nvCxnSpPr>
          <p:spPr>
            <a:xfrm>
              <a:off x="7314213" y="4208993"/>
              <a:ext cx="601625" cy="0"/>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7" name="Straight Arrow Connector 295">
              <a:extLst>
                <a:ext uri="{FF2B5EF4-FFF2-40B4-BE49-F238E27FC236}">
                  <a16:creationId xmlns:a16="http://schemas.microsoft.com/office/drawing/2014/main" id="{8531252E-2992-4DD1-89C8-A31FB389B773}"/>
                </a:ext>
              </a:extLst>
            </p:cNvPr>
            <p:cNvCxnSpPr/>
            <p:nvPr/>
          </p:nvCxnSpPr>
          <p:spPr>
            <a:xfrm>
              <a:off x="7314213" y="2844497"/>
              <a:ext cx="0" cy="1364496"/>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8" name="Straight Arrow Connector 300">
              <a:extLst>
                <a:ext uri="{FF2B5EF4-FFF2-40B4-BE49-F238E27FC236}">
                  <a16:creationId xmlns:a16="http://schemas.microsoft.com/office/drawing/2014/main" id="{3F91E59A-EE32-4C81-8E4E-B07F31D7835E}"/>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49" name="Rounded Rectangle 40">
              <a:extLst>
                <a:ext uri="{FF2B5EF4-FFF2-40B4-BE49-F238E27FC236}">
                  <a16:creationId xmlns:a16="http://schemas.microsoft.com/office/drawing/2014/main" id="{602A92D6-118D-47CC-BBB9-6A31C561CC8F}"/>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450" name="Straight Arrow Connector 301">
              <a:extLst>
                <a:ext uri="{FF2B5EF4-FFF2-40B4-BE49-F238E27FC236}">
                  <a16:creationId xmlns:a16="http://schemas.microsoft.com/office/drawing/2014/main" id="{FF80D3B1-B64C-46BD-AC1F-48A35C891EFD}"/>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1" name="Straight Arrow Connector 303">
              <a:extLst>
                <a:ext uri="{FF2B5EF4-FFF2-40B4-BE49-F238E27FC236}">
                  <a16:creationId xmlns:a16="http://schemas.microsoft.com/office/drawing/2014/main" id="{153EE1E1-9C62-4080-9CE4-D49F8D295915}"/>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2" name="Straight Arrow Connector 307">
              <a:extLst>
                <a:ext uri="{FF2B5EF4-FFF2-40B4-BE49-F238E27FC236}">
                  <a16:creationId xmlns:a16="http://schemas.microsoft.com/office/drawing/2014/main" id="{0A0458E7-045D-4768-8315-8BB44BB58726}"/>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3" name="Straight Arrow Connector 315">
              <a:extLst>
                <a:ext uri="{FF2B5EF4-FFF2-40B4-BE49-F238E27FC236}">
                  <a16:creationId xmlns:a16="http://schemas.microsoft.com/office/drawing/2014/main" id="{1195B75E-CD92-435D-97DB-8282E00103C8}"/>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54" name="TextBox 320">
              <a:extLst>
                <a:ext uri="{FF2B5EF4-FFF2-40B4-BE49-F238E27FC236}">
                  <a16:creationId xmlns:a16="http://schemas.microsoft.com/office/drawing/2014/main" id="{421F597A-06B1-43A8-A478-76A9B9DD23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455" name="TextBox 321">
              <a:extLst>
                <a:ext uri="{FF2B5EF4-FFF2-40B4-BE49-F238E27FC236}">
                  <a16:creationId xmlns:a16="http://schemas.microsoft.com/office/drawing/2014/main" id="{81858E83-4E5C-4029-9FB3-DF5CB01036F6}"/>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456" name="TextBox 322">
              <a:extLst>
                <a:ext uri="{FF2B5EF4-FFF2-40B4-BE49-F238E27FC236}">
                  <a16:creationId xmlns:a16="http://schemas.microsoft.com/office/drawing/2014/main" id="{D630586D-5433-4332-A38D-DF7726F1E113}"/>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457" name="TextBox 323">
              <a:extLst>
                <a:ext uri="{FF2B5EF4-FFF2-40B4-BE49-F238E27FC236}">
                  <a16:creationId xmlns:a16="http://schemas.microsoft.com/office/drawing/2014/main" id="{520917FC-7726-4E80-8379-96D4CA900834}"/>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458" name="TextBox 324">
              <a:extLst>
                <a:ext uri="{FF2B5EF4-FFF2-40B4-BE49-F238E27FC236}">
                  <a16:creationId xmlns:a16="http://schemas.microsoft.com/office/drawing/2014/main" id="{92D40179-49A9-4158-A816-AA6575DF9005}"/>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459" name="Straight Connector 325">
              <a:extLst>
                <a:ext uri="{FF2B5EF4-FFF2-40B4-BE49-F238E27FC236}">
                  <a16:creationId xmlns:a16="http://schemas.microsoft.com/office/drawing/2014/main" id="{22DE315E-3513-4A71-BA21-59D8423AC26E}"/>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460" name="Straight Arrow Connector 329">
              <a:extLst>
                <a:ext uri="{FF2B5EF4-FFF2-40B4-BE49-F238E27FC236}">
                  <a16:creationId xmlns:a16="http://schemas.microsoft.com/office/drawing/2014/main" id="{3B72EAEF-4408-45CC-8CFB-0C3FDC5796C3}"/>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61" name="Rounded Rectangle 62">
              <a:extLst>
                <a:ext uri="{FF2B5EF4-FFF2-40B4-BE49-F238E27FC236}">
                  <a16:creationId xmlns:a16="http://schemas.microsoft.com/office/drawing/2014/main" id="{7833F949-B9DF-47E9-92C6-BA8198921257}"/>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462" name="Rounded Rectangle 63">
              <a:extLst>
                <a:ext uri="{FF2B5EF4-FFF2-40B4-BE49-F238E27FC236}">
                  <a16:creationId xmlns:a16="http://schemas.microsoft.com/office/drawing/2014/main" id="{9A8B1531-9D70-4871-B01A-F04250DE0B4F}"/>
                </a:ext>
              </a:extLst>
            </p:cNvPr>
            <p:cNvSpPr/>
            <p:nvPr/>
          </p:nvSpPr>
          <p:spPr>
            <a:xfrm>
              <a:off x="7253994" y="5465866"/>
              <a:ext cx="1012674" cy="437835"/>
            </a:xfrm>
            <a:prstGeom prst="roundRect">
              <a:avLst/>
            </a:prstGeom>
            <a:solidFill>
              <a:srgbClr val="00B05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463" name="Straight Arrow Connector 336">
              <a:extLst>
                <a:ext uri="{FF2B5EF4-FFF2-40B4-BE49-F238E27FC236}">
                  <a16:creationId xmlns:a16="http://schemas.microsoft.com/office/drawing/2014/main" id="{D1A9757D-B811-41B6-B155-2EEDD3872C48}"/>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4" name="Straight Arrow Connector 337">
              <a:extLst>
                <a:ext uri="{FF2B5EF4-FFF2-40B4-BE49-F238E27FC236}">
                  <a16:creationId xmlns:a16="http://schemas.microsoft.com/office/drawing/2014/main" id="{885A2910-9422-4F6A-B537-8567B6D3355A}"/>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5" name="Straight Arrow Connector 338">
              <a:extLst>
                <a:ext uri="{FF2B5EF4-FFF2-40B4-BE49-F238E27FC236}">
                  <a16:creationId xmlns:a16="http://schemas.microsoft.com/office/drawing/2014/main" id="{3A9886D9-C90F-4D06-92A3-93EABDA0CBCB}"/>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6" name="Straight Arrow Connector 339">
              <a:extLst>
                <a:ext uri="{FF2B5EF4-FFF2-40B4-BE49-F238E27FC236}">
                  <a16:creationId xmlns:a16="http://schemas.microsoft.com/office/drawing/2014/main" id="{D571DFE7-9368-46CA-A3F1-87F97BD63714}"/>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7" name="Straight Arrow Connector 340">
              <a:extLst>
                <a:ext uri="{FF2B5EF4-FFF2-40B4-BE49-F238E27FC236}">
                  <a16:creationId xmlns:a16="http://schemas.microsoft.com/office/drawing/2014/main" id="{D523D736-B663-432D-942A-72E072000D1F}"/>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8" name="Straight Arrow Connector 357">
              <a:extLst>
                <a:ext uri="{FF2B5EF4-FFF2-40B4-BE49-F238E27FC236}">
                  <a16:creationId xmlns:a16="http://schemas.microsoft.com/office/drawing/2014/main" id="{5CB5F8DF-E708-40C0-BD4C-16A329A5DA6C}"/>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9" name="Straight Arrow Connector 358">
              <a:extLst>
                <a:ext uri="{FF2B5EF4-FFF2-40B4-BE49-F238E27FC236}">
                  <a16:creationId xmlns:a16="http://schemas.microsoft.com/office/drawing/2014/main" id="{36C8B5B6-4A03-4B71-B58A-82AFCD7361B5}"/>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0" name="Straight Arrow Connector 359">
              <a:extLst>
                <a:ext uri="{FF2B5EF4-FFF2-40B4-BE49-F238E27FC236}">
                  <a16:creationId xmlns:a16="http://schemas.microsoft.com/office/drawing/2014/main" id="{71071F94-333B-4ACA-B91D-081B8EECB031}"/>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1" name="Straight Arrow Connector 360">
              <a:extLst>
                <a:ext uri="{FF2B5EF4-FFF2-40B4-BE49-F238E27FC236}">
                  <a16:creationId xmlns:a16="http://schemas.microsoft.com/office/drawing/2014/main" id="{EBC5E17B-06AC-41D0-A63B-E1C32BB7F8BC}"/>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2" name="TextBox 373">
              <a:extLst>
                <a:ext uri="{FF2B5EF4-FFF2-40B4-BE49-F238E27FC236}">
                  <a16:creationId xmlns:a16="http://schemas.microsoft.com/office/drawing/2014/main" id="{9C23F206-A67E-42C3-A5F0-D05B2205452F}"/>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473" name="TextBox 374">
              <a:extLst>
                <a:ext uri="{FF2B5EF4-FFF2-40B4-BE49-F238E27FC236}">
                  <a16:creationId xmlns:a16="http://schemas.microsoft.com/office/drawing/2014/main" id="{3CE4DBAD-F7AA-40F6-B2D6-1A4D7B24EB7A}"/>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474" name="TextBox 375">
              <a:extLst>
                <a:ext uri="{FF2B5EF4-FFF2-40B4-BE49-F238E27FC236}">
                  <a16:creationId xmlns:a16="http://schemas.microsoft.com/office/drawing/2014/main" id="{590F4E87-201C-4576-8647-D8F332A413C5}"/>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475" name="TextBox 376">
              <a:extLst>
                <a:ext uri="{FF2B5EF4-FFF2-40B4-BE49-F238E27FC236}">
                  <a16:creationId xmlns:a16="http://schemas.microsoft.com/office/drawing/2014/main" id="{A696FA15-6709-4885-8C66-31ADE426463C}"/>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476" name="Straight Arrow Connector 379">
              <a:extLst>
                <a:ext uri="{FF2B5EF4-FFF2-40B4-BE49-F238E27FC236}">
                  <a16:creationId xmlns:a16="http://schemas.microsoft.com/office/drawing/2014/main" id="{617EB4B3-F716-49EB-B688-8CB74853E320}"/>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7" name="Rounded Rectangle 39">
              <a:extLst>
                <a:ext uri="{FF2B5EF4-FFF2-40B4-BE49-F238E27FC236}">
                  <a16:creationId xmlns:a16="http://schemas.microsoft.com/office/drawing/2014/main" id="{B36BBE0D-CBB2-4370-9DE5-66BB8FE66AC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478" name="Straight Arrow Connector 385">
              <a:extLst>
                <a:ext uri="{FF2B5EF4-FFF2-40B4-BE49-F238E27FC236}">
                  <a16:creationId xmlns:a16="http://schemas.microsoft.com/office/drawing/2014/main" id="{D05C60F7-717D-422A-8604-045FD378A1BB}"/>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9" name="TextBox 389">
              <a:extLst>
                <a:ext uri="{FF2B5EF4-FFF2-40B4-BE49-F238E27FC236}">
                  <a16:creationId xmlns:a16="http://schemas.microsoft.com/office/drawing/2014/main" id="{D20453BD-5536-41BA-80EB-C3E3349A4921}"/>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480" name="TextBox 390">
              <a:extLst>
                <a:ext uri="{FF2B5EF4-FFF2-40B4-BE49-F238E27FC236}">
                  <a16:creationId xmlns:a16="http://schemas.microsoft.com/office/drawing/2014/main" id="{292851FA-B063-447D-95ED-E1C82EDFCCF0}"/>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481" name="Straight Arrow Connector 395">
              <a:extLst>
                <a:ext uri="{FF2B5EF4-FFF2-40B4-BE49-F238E27FC236}">
                  <a16:creationId xmlns:a16="http://schemas.microsoft.com/office/drawing/2014/main" id="{303A27A8-20A5-4430-A5A2-3E00A185BF2A}"/>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82" name="TextBox 396">
              <a:extLst>
                <a:ext uri="{FF2B5EF4-FFF2-40B4-BE49-F238E27FC236}">
                  <a16:creationId xmlns:a16="http://schemas.microsoft.com/office/drawing/2014/main" id="{C351B6CE-2221-4970-9AFD-072596B4518C}"/>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483" name="TextBox 397">
              <a:extLst>
                <a:ext uri="{FF2B5EF4-FFF2-40B4-BE49-F238E27FC236}">
                  <a16:creationId xmlns:a16="http://schemas.microsoft.com/office/drawing/2014/main" id="{8A3ED8DB-DA8A-47FF-B6D3-CD34715F646F}"/>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484" name="TextBox 398">
              <a:extLst>
                <a:ext uri="{FF2B5EF4-FFF2-40B4-BE49-F238E27FC236}">
                  <a16:creationId xmlns:a16="http://schemas.microsoft.com/office/drawing/2014/main" id="{B9E839AB-A3F0-436A-9C29-F84FE95058C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485" name="TextBox 400">
              <a:extLst>
                <a:ext uri="{FF2B5EF4-FFF2-40B4-BE49-F238E27FC236}">
                  <a16:creationId xmlns:a16="http://schemas.microsoft.com/office/drawing/2014/main" id="{839E8F2C-3BCA-4898-BD37-A72173D17DF8}"/>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486" name="TextBox 403">
              <a:extLst>
                <a:ext uri="{FF2B5EF4-FFF2-40B4-BE49-F238E27FC236}">
                  <a16:creationId xmlns:a16="http://schemas.microsoft.com/office/drawing/2014/main" id="{88455D94-B882-46DE-9B58-42275924B09E}"/>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487" name="TextBox 404">
              <a:extLst>
                <a:ext uri="{FF2B5EF4-FFF2-40B4-BE49-F238E27FC236}">
                  <a16:creationId xmlns:a16="http://schemas.microsoft.com/office/drawing/2014/main" id="{B03B1E98-7426-4F47-873B-B7ABFCDEE1B9}"/>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488" name="Straight Arrow Connector 405">
              <a:extLst>
                <a:ext uri="{FF2B5EF4-FFF2-40B4-BE49-F238E27FC236}">
                  <a16:creationId xmlns:a16="http://schemas.microsoft.com/office/drawing/2014/main" id="{7A3928DF-866F-4F3A-9385-9CF530C9AFA6}"/>
                </a:ext>
              </a:extLst>
            </p:cNvPr>
            <p:cNvCxnSpPr/>
            <p:nvPr/>
          </p:nvCxnSpPr>
          <p:spPr>
            <a:xfrm>
              <a:off x="6551799" y="2513155"/>
              <a:ext cx="142908" cy="0"/>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9" name="Straight Arrow Connector 406">
              <a:extLst>
                <a:ext uri="{FF2B5EF4-FFF2-40B4-BE49-F238E27FC236}">
                  <a16:creationId xmlns:a16="http://schemas.microsoft.com/office/drawing/2014/main" id="{3345C435-532F-4764-A6EC-9AE144DFA9BD}"/>
                </a:ext>
              </a:extLst>
            </p:cNvPr>
            <p:cNvCxnSpPr/>
            <p:nvPr/>
          </p:nvCxnSpPr>
          <p:spPr>
            <a:xfrm>
              <a:off x="6551799" y="2513155"/>
              <a:ext cx="0" cy="903808"/>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0" name="Straight Arrow Connector 407">
              <a:extLst>
                <a:ext uri="{FF2B5EF4-FFF2-40B4-BE49-F238E27FC236}">
                  <a16:creationId xmlns:a16="http://schemas.microsoft.com/office/drawing/2014/main" id="{8DB02109-B3C5-4284-A226-37D6F59E5A71}"/>
                </a:ext>
              </a:extLst>
            </p:cNvPr>
            <p:cNvCxnSpPr/>
            <p:nvPr/>
          </p:nvCxnSpPr>
          <p:spPr>
            <a:xfrm flipV="1">
              <a:off x="6368545" y="3416963"/>
              <a:ext cx="183254" cy="601"/>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1" name="Straight Arrow Connector 411">
              <a:extLst>
                <a:ext uri="{FF2B5EF4-FFF2-40B4-BE49-F238E27FC236}">
                  <a16:creationId xmlns:a16="http://schemas.microsoft.com/office/drawing/2014/main" id="{FB9302A6-65C0-442F-B29A-67E1C86999ED}"/>
                </a:ext>
              </a:extLst>
            </p:cNvPr>
            <p:cNvCxnSpPr/>
            <p:nvPr/>
          </p:nvCxnSpPr>
          <p:spPr>
            <a:xfrm flipH="1">
              <a:off x="6646187" y="3037346"/>
              <a:ext cx="1343" cy="489399"/>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2" name="Straight Arrow Connector 412">
              <a:extLst>
                <a:ext uri="{FF2B5EF4-FFF2-40B4-BE49-F238E27FC236}">
                  <a16:creationId xmlns:a16="http://schemas.microsoft.com/office/drawing/2014/main" id="{FD5CB32F-C976-400F-885B-83D94B907E97}"/>
                </a:ext>
              </a:extLst>
            </p:cNvPr>
            <p:cNvCxnSpPr/>
            <p:nvPr/>
          </p:nvCxnSpPr>
          <p:spPr>
            <a:xfrm>
              <a:off x="6654610" y="3041727"/>
              <a:ext cx="101979" cy="0"/>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3" name="Straight Arrow Connector 419">
              <a:extLst>
                <a:ext uri="{FF2B5EF4-FFF2-40B4-BE49-F238E27FC236}">
                  <a16:creationId xmlns:a16="http://schemas.microsoft.com/office/drawing/2014/main" id="{2623D3C3-3647-49A4-8555-95267B79AE4A}"/>
                </a:ext>
              </a:extLst>
            </p:cNvPr>
            <p:cNvCxnSpPr/>
            <p:nvPr/>
          </p:nvCxnSpPr>
          <p:spPr>
            <a:xfrm flipV="1">
              <a:off x="6203575" y="3528461"/>
              <a:ext cx="436121" cy="405"/>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94" name="Rectangle 71">
              <a:extLst>
                <a:ext uri="{FF2B5EF4-FFF2-40B4-BE49-F238E27FC236}">
                  <a16:creationId xmlns:a16="http://schemas.microsoft.com/office/drawing/2014/main" id="{2A050CEC-C2E7-47B9-8C8B-9BDCEDAFC1FB}"/>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495" name="Straight Arrow Connector 424">
              <a:extLst>
                <a:ext uri="{FF2B5EF4-FFF2-40B4-BE49-F238E27FC236}">
                  <a16:creationId xmlns:a16="http://schemas.microsoft.com/office/drawing/2014/main" id="{9B94354E-938D-4091-A8C4-209CF0628279}"/>
                </a:ext>
              </a:extLst>
            </p:cNvPr>
            <p:cNvCxnSpPr/>
            <p:nvPr/>
          </p:nvCxnSpPr>
          <p:spPr>
            <a:xfrm>
              <a:off x="4996084" y="3418226"/>
              <a:ext cx="432581" cy="0"/>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496" name="Group 425">
              <a:extLst>
                <a:ext uri="{FF2B5EF4-FFF2-40B4-BE49-F238E27FC236}">
                  <a16:creationId xmlns:a16="http://schemas.microsoft.com/office/drawing/2014/main" id="{BBDDCBEE-5F93-46EF-8780-B8F24572C6A2}"/>
                </a:ext>
              </a:extLst>
            </p:cNvPr>
            <p:cNvGrpSpPr/>
            <p:nvPr/>
          </p:nvGrpSpPr>
          <p:grpSpPr>
            <a:xfrm>
              <a:off x="4864692" y="1988965"/>
              <a:ext cx="267579" cy="3183444"/>
              <a:chOff x="4864692" y="1772402"/>
              <a:chExt cx="267579" cy="3183444"/>
            </a:xfrm>
            <a:solidFill>
              <a:schemeClr val="bg2">
                <a:lumMod val="50000"/>
              </a:schemeClr>
            </a:solidFill>
          </p:grpSpPr>
          <p:sp>
            <p:nvSpPr>
              <p:cNvPr id="518" name="Rectangle 10">
                <a:extLst>
                  <a:ext uri="{FF2B5EF4-FFF2-40B4-BE49-F238E27FC236}">
                    <a16:creationId xmlns:a16="http://schemas.microsoft.com/office/drawing/2014/main" id="{E8FB512D-9A93-450B-ABF5-154A01A18DD7}"/>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519" name="TextBox 401">
                <a:extLst>
                  <a:ext uri="{FF2B5EF4-FFF2-40B4-BE49-F238E27FC236}">
                    <a16:creationId xmlns:a16="http://schemas.microsoft.com/office/drawing/2014/main" id="{ABA1A9F5-EFDE-458E-B1C5-843FA98D0689}"/>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497" name="Group 426">
              <a:extLst>
                <a:ext uri="{FF2B5EF4-FFF2-40B4-BE49-F238E27FC236}">
                  <a16:creationId xmlns:a16="http://schemas.microsoft.com/office/drawing/2014/main" id="{3ABA7F7A-8998-4C74-A0AE-B8C0A53BB427}"/>
                </a:ext>
              </a:extLst>
            </p:cNvPr>
            <p:cNvGrpSpPr/>
            <p:nvPr/>
          </p:nvGrpSpPr>
          <p:grpSpPr>
            <a:xfrm>
              <a:off x="6697302" y="1988965"/>
              <a:ext cx="267579" cy="3192499"/>
              <a:chOff x="6697302" y="1772402"/>
              <a:chExt cx="267579" cy="3192499"/>
            </a:xfrm>
            <a:solidFill>
              <a:schemeClr val="bg2">
                <a:lumMod val="50000"/>
              </a:schemeClr>
            </a:solidFill>
          </p:grpSpPr>
          <p:sp>
            <p:nvSpPr>
              <p:cNvPr id="516" name="Rectangle 11">
                <a:extLst>
                  <a:ext uri="{FF2B5EF4-FFF2-40B4-BE49-F238E27FC236}">
                    <a16:creationId xmlns:a16="http://schemas.microsoft.com/office/drawing/2014/main" id="{FD99851D-FDED-463D-9A46-080CC7438EDB}"/>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517" name="TextBox 402">
                <a:extLst>
                  <a:ext uri="{FF2B5EF4-FFF2-40B4-BE49-F238E27FC236}">
                    <a16:creationId xmlns:a16="http://schemas.microsoft.com/office/drawing/2014/main" id="{DBAB186A-DE4B-41B2-94E8-532ACF022E25}"/>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498" name="TextBox 427">
              <a:extLst>
                <a:ext uri="{FF2B5EF4-FFF2-40B4-BE49-F238E27FC236}">
                  <a16:creationId xmlns:a16="http://schemas.microsoft.com/office/drawing/2014/main" id="{ED3B44CC-F25C-499B-973F-DC49396B42E2}"/>
                </a:ext>
              </a:extLst>
            </p:cNvPr>
            <p:cNvSpPr txBox="1"/>
            <p:nvPr/>
          </p:nvSpPr>
          <p:spPr>
            <a:xfrm>
              <a:off x="1617148" y="428033"/>
              <a:ext cx="735520" cy="269179"/>
            </a:xfrm>
            <a:prstGeom prst="rect">
              <a:avLst/>
            </a:prstGeom>
            <a:noFill/>
          </p:spPr>
          <p:txBody>
            <a:bodyPr wrap="none" rtlCol="0">
              <a:spAutoFit/>
            </a:bodyPr>
            <a:lstStyle/>
            <a:p>
              <a:r>
                <a:rPr lang="es-MX" sz="1600" dirty="0">
                  <a:latin typeface="Helvetica Condensed" panose="020B0606020202030204" pitchFamily="34" charset="0"/>
                </a:rPr>
                <a:t>FETCH</a:t>
              </a:r>
            </a:p>
          </p:txBody>
        </p:sp>
        <p:cxnSp>
          <p:nvCxnSpPr>
            <p:cNvPr id="499" name="Straight Arrow Connector 428">
              <a:extLst>
                <a:ext uri="{FF2B5EF4-FFF2-40B4-BE49-F238E27FC236}">
                  <a16:creationId xmlns:a16="http://schemas.microsoft.com/office/drawing/2014/main" id="{98DD16BB-E61C-465B-A8AB-FF92CD3BE4E9}"/>
                </a:ext>
              </a:extLst>
            </p:cNvPr>
            <p:cNvCxnSpPr>
              <a:endCxn id="370"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0" name="Straight Arrow Connector 435">
              <a:extLst>
                <a:ext uri="{FF2B5EF4-FFF2-40B4-BE49-F238E27FC236}">
                  <a16:creationId xmlns:a16="http://schemas.microsoft.com/office/drawing/2014/main" id="{2921C37D-4BE0-4223-B51D-101610951A6C}"/>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1" name="Straight Arrow Connector 436">
              <a:extLst>
                <a:ext uri="{FF2B5EF4-FFF2-40B4-BE49-F238E27FC236}">
                  <a16:creationId xmlns:a16="http://schemas.microsoft.com/office/drawing/2014/main" id="{621A8636-AC63-44AF-9C4E-BCF9F7BF65AE}"/>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2" name="Straight Arrow Connector 437">
              <a:extLst>
                <a:ext uri="{FF2B5EF4-FFF2-40B4-BE49-F238E27FC236}">
                  <a16:creationId xmlns:a16="http://schemas.microsoft.com/office/drawing/2014/main" id="{E9E34FA4-2AFB-4F8C-A67A-8490EEB2F2A1}"/>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03" name="TextBox 438">
              <a:extLst>
                <a:ext uri="{FF2B5EF4-FFF2-40B4-BE49-F238E27FC236}">
                  <a16:creationId xmlns:a16="http://schemas.microsoft.com/office/drawing/2014/main" id="{76043B59-99C2-44A9-96B4-49F0A55FB630}"/>
                </a:ext>
              </a:extLst>
            </p:cNvPr>
            <p:cNvSpPr txBox="1"/>
            <p:nvPr/>
          </p:nvSpPr>
          <p:spPr>
            <a:xfrm>
              <a:off x="3702123" y="386245"/>
              <a:ext cx="900269" cy="269179"/>
            </a:xfrm>
            <a:prstGeom prst="rect">
              <a:avLst/>
            </a:prstGeom>
            <a:noFill/>
          </p:spPr>
          <p:txBody>
            <a:bodyPr wrap="none" rtlCol="0">
              <a:spAutoFit/>
            </a:bodyPr>
            <a:lstStyle/>
            <a:p>
              <a:r>
                <a:rPr lang="es-MX" sz="1600" dirty="0">
                  <a:latin typeface="Helvetica Condensed" panose="020B0606020202030204" pitchFamily="34" charset="0"/>
                </a:rPr>
                <a:t>DECODE</a:t>
              </a:r>
            </a:p>
          </p:txBody>
        </p:sp>
        <p:sp>
          <p:nvSpPr>
            <p:cNvPr id="504" name="TextBox 439">
              <a:extLst>
                <a:ext uri="{FF2B5EF4-FFF2-40B4-BE49-F238E27FC236}">
                  <a16:creationId xmlns:a16="http://schemas.microsoft.com/office/drawing/2014/main" id="{61D2F8D6-503A-4171-B153-73E8601BF8E0}"/>
                </a:ext>
              </a:extLst>
            </p:cNvPr>
            <p:cNvSpPr txBox="1"/>
            <p:nvPr/>
          </p:nvSpPr>
          <p:spPr>
            <a:xfrm>
              <a:off x="5167227" y="382357"/>
              <a:ext cx="1692701" cy="269179"/>
            </a:xfrm>
            <a:prstGeom prst="rect">
              <a:avLst/>
            </a:prstGeom>
            <a:noFill/>
          </p:spPr>
          <p:txBody>
            <a:bodyPr wrap="none" rtlCol="0">
              <a:spAutoFit/>
            </a:bodyPr>
            <a:lstStyle/>
            <a:p>
              <a:r>
                <a:rPr lang="es-MX" sz="1600" dirty="0">
                  <a:latin typeface="Helvetica Condensed" panose="020B0606020202030204" pitchFamily="34" charset="0"/>
                </a:rPr>
                <a:t>READ REGISTERS</a:t>
              </a:r>
            </a:p>
          </p:txBody>
        </p:sp>
        <p:sp>
          <p:nvSpPr>
            <p:cNvPr id="505" name="TextBox 440">
              <a:extLst>
                <a:ext uri="{FF2B5EF4-FFF2-40B4-BE49-F238E27FC236}">
                  <a16:creationId xmlns:a16="http://schemas.microsoft.com/office/drawing/2014/main" id="{5C97D12B-E00A-4169-ABC3-B97DD6EB8948}"/>
                </a:ext>
              </a:extLst>
            </p:cNvPr>
            <p:cNvSpPr txBox="1"/>
            <p:nvPr/>
          </p:nvSpPr>
          <p:spPr>
            <a:xfrm>
              <a:off x="7332176" y="379984"/>
              <a:ext cx="976517" cy="269179"/>
            </a:xfrm>
            <a:prstGeom prst="rect">
              <a:avLst/>
            </a:prstGeom>
            <a:noFill/>
          </p:spPr>
          <p:txBody>
            <a:bodyPr wrap="none" rtlCol="0">
              <a:spAutoFit/>
            </a:bodyPr>
            <a:lstStyle/>
            <a:p>
              <a:r>
                <a:rPr lang="es-MX" sz="1600" dirty="0">
                  <a:latin typeface="Helvetica Condensed" panose="020B0606020202030204" pitchFamily="34" charset="0"/>
                </a:rPr>
                <a:t>EXECUTE</a:t>
              </a:r>
            </a:p>
          </p:txBody>
        </p:sp>
        <p:sp>
          <p:nvSpPr>
            <p:cNvPr id="506" name="TextBox 441">
              <a:extLst>
                <a:ext uri="{FF2B5EF4-FFF2-40B4-BE49-F238E27FC236}">
                  <a16:creationId xmlns:a16="http://schemas.microsoft.com/office/drawing/2014/main" id="{E09D7230-4F21-4899-B277-E4BB79FDFEAF}"/>
                </a:ext>
              </a:extLst>
            </p:cNvPr>
            <p:cNvSpPr txBox="1"/>
            <p:nvPr/>
          </p:nvSpPr>
          <p:spPr>
            <a:xfrm>
              <a:off x="8808997" y="383438"/>
              <a:ext cx="1687637" cy="269179"/>
            </a:xfrm>
            <a:prstGeom prst="rect">
              <a:avLst/>
            </a:prstGeom>
            <a:noFill/>
          </p:spPr>
          <p:txBody>
            <a:bodyPr wrap="none" rtlCol="0">
              <a:spAutoFit/>
            </a:bodyPr>
            <a:lstStyle/>
            <a:p>
              <a:r>
                <a:rPr lang="es-MX" sz="1600" dirty="0">
                  <a:latin typeface="Helvetica Condensed" panose="020B0606020202030204" pitchFamily="34" charset="0"/>
                </a:rPr>
                <a:t>MEMORY ACCESS</a:t>
              </a:r>
            </a:p>
          </p:txBody>
        </p:sp>
        <p:sp>
          <p:nvSpPr>
            <p:cNvPr id="507" name="TextBox 442">
              <a:extLst>
                <a:ext uri="{FF2B5EF4-FFF2-40B4-BE49-F238E27FC236}">
                  <a16:creationId xmlns:a16="http://schemas.microsoft.com/office/drawing/2014/main" id="{2D651EF3-472B-4D7B-9C1B-5D6F89B59A0D}"/>
                </a:ext>
              </a:extLst>
            </p:cNvPr>
            <p:cNvSpPr txBox="1"/>
            <p:nvPr/>
          </p:nvSpPr>
          <p:spPr>
            <a:xfrm>
              <a:off x="10555865" y="388960"/>
              <a:ext cx="1239299" cy="269179"/>
            </a:xfrm>
            <a:prstGeom prst="rect">
              <a:avLst/>
            </a:prstGeom>
            <a:noFill/>
          </p:spPr>
          <p:txBody>
            <a:bodyPr wrap="none" rtlCol="0">
              <a:spAutoFit/>
            </a:bodyPr>
            <a:lstStyle/>
            <a:p>
              <a:r>
                <a:rPr lang="es-MX" sz="1600" dirty="0">
                  <a:latin typeface="Helvetica Condensed" panose="020B0606020202030204" pitchFamily="34" charset="0"/>
                </a:rPr>
                <a:t>WRITE BACK</a:t>
              </a:r>
            </a:p>
          </p:txBody>
        </p:sp>
        <p:cxnSp>
          <p:nvCxnSpPr>
            <p:cNvPr id="508" name="Straight Arrow Connector 166">
              <a:extLst>
                <a:ext uri="{FF2B5EF4-FFF2-40B4-BE49-F238E27FC236}">
                  <a16:creationId xmlns:a16="http://schemas.microsoft.com/office/drawing/2014/main" id="{62A14F07-34F6-4978-B00F-92FF0FBAEC83}"/>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Connector 167">
              <a:extLst>
                <a:ext uri="{FF2B5EF4-FFF2-40B4-BE49-F238E27FC236}">
                  <a16:creationId xmlns:a16="http://schemas.microsoft.com/office/drawing/2014/main" id="{734F0798-0E03-419C-9512-1EADC9B5E8FC}"/>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510" name="Straight Arrow Connector 171">
              <a:extLst>
                <a:ext uri="{FF2B5EF4-FFF2-40B4-BE49-F238E27FC236}">
                  <a16:creationId xmlns:a16="http://schemas.microsoft.com/office/drawing/2014/main" id="{E12EDA3B-8FF5-4ED8-AAD7-37D781D86C87}"/>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1" name="Straight Connector 176">
              <a:extLst>
                <a:ext uri="{FF2B5EF4-FFF2-40B4-BE49-F238E27FC236}">
                  <a16:creationId xmlns:a16="http://schemas.microsoft.com/office/drawing/2014/main" id="{A2CEB53D-B315-4533-BEF3-E3900DD84EDA}"/>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512" name="Straight Arrow Connector 178">
              <a:extLst>
                <a:ext uri="{FF2B5EF4-FFF2-40B4-BE49-F238E27FC236}">
                  <a16:creationId xmlns:a16="http://schemas.microsoft.com/office/drawing/2014/main" id="{C0524477-1874-4C15-9800-3B6B1DABE54A}"/>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182">
              <a:extLst>
                <a:ext uri="{FF2B5EF4-FFF2-40B4-BE49-F238E27FC236}">
                  <a16:creationId xmlns:a16="http://schemas.microsoft.com/office/drawing/2014/main" id="{26FEC8ED-342C-4320-837E-FDEDFC478855}"/>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4" name="Straight Arrow Connector 184">
              <a:extLst>
                <a:ext uri="{FF2B5EF4-FFF2-40B4-BE49-F238E27FC236}">
                  <a16:creationId xmlns:a16="http://schemas.microsoft.com/office/drawing/2014/main" id="{75F4A253-AF5A-40A4-88BC-2C0123582141}"/>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15" name="Rectangle 3">
              <a:extLst>
                <a:ext uri="{FF2B5EF4-FFF2-40B4-BE49-F238E27FC236}">
                  <a16:creationId xmlns:a16="http://schemas.microsoft.com/office/drawing/2014/main" id="{A219140B-555F-4FD4-B319-47E1D7065EBB}"/>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pic>
        <p:nvPicPr>
          <p:cNvPr id="174" name="Imagen 173">
            <a:extLst>
              <a:ext uri="{FF2B5EF4-FFF2-40B4-BE49-F238E27FC236}">
                <a16:creationId xmlns:a16="http://schemas.microsoft.com/office/drawing/2014/main" id="{33C550C9-822F-4749-80AC-002B8B759F9B}"/>
              </a:ext>
            </a:extLst>
          </p:cNvPr>
          <p:cNvPicPr>
            <a:picLocks noChangeAspect="1"/>
          </p:cNvPicPr>
          <p:nvPr/>
        </p:nvPicPr>
        <p:blipFill rotWithShape="1">
          <a:blip r:embed="rId3"/>
          <a:srcRect l="27196" t="47273" r="58925" b="48813"/>
          <a:stretch/>
        </p:blipFill>
        <p:spPr>
          <a:xfrm>
            <a:off x="7980036" y="9216142"/>
            <a:ext cx="1645920" cy="260985"/>
          </a:xfrm>
          <a:prstGeom prst="rect">
            <a:avLst/>
          </a:prstGeom>
        </p:spPr>
      </p:pic>
      <p:sp>
        <p:nvSpPr>
          <p:cNvPr id="175"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176"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177" name="Tabla 196">
            <a:extLst>
              <a:ext uri="{FF2B5EF4-FFF2-40B4-BE49-F238E27FC236}">
                <a16:creationId xmlns:a16="http://schemas.microsoft.com/office/drawing/2014/main" id="{0794DB07-B60A-4DB6-8646-2727E88046C5}"/>
              </a:ext>
            </a:extLst>
          </p:cNvPr>
          <p:cNvGraphicFramePr>
            <a:graphicFrameLocks noGrp="1"/>
          </p:cNvGraphicFramePr>
          <p:nvPr>
            <p:extLst>
              <p:ext uri="{D42A27DB-BD31-4B8C-83A1-F6EECF244321}">
                <p14:modId xmlns:p14="http://schemas.microsoft.com/office/powerpoint/2010/main" val="3441353931"/>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R2 + R3</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6" name="Título 2">
            <a:extLst>
              <a:ext uri="{FF2B5EF4-FFF2-40B4-BE49-F238E27FC236}">
                <a16:creationId xmlns:a16="http://schemas.microsoft.com/office/drawing/2014/main" id="{DDEF0074-E435-CE1E-5C5E-C8153A4FF3B9}"/>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7" name="Subtítulo 3">
            <a:extLst>
              <a:ext uri="{FF2B5EF4-FFF2-40B4-BE49-F238E27FC236}">
                <a16:creationId xmlns:a16="http://schemas.microsoft.com/office/drawing/2014/main" id="{D1EFF256-1873-F7EF-9CF0-BE85D9F0CEBB}"/>
              </a:ext>
            </a:extLst>
          </p:cNvPr>
          <p:cNvSpPr>
            <a:spLocks noGrp="1"/>
          </p:cNvSpPr>
          <p:nvPr>
            <p:ph type="subTitle" idx="1"/>
          </p:nvPr>
        </p:nvSpPr>
        <p:spPr>
          <a:xfrm>
            <a:off x="484675" y="921166"/>
            <a:ext cx="12532823" cy="445226"/>
          </a:xfrm>
        </p:spPr>
        <p:txBody>
          <a:bodyPr/>
          <a:lstStyle/>
          <a:p>
            <a:r>
              <a:rPr lang="es-MX" dirty="0"/>
              <a:t>Adelantado de valores</a:t>
            </a:r>
          </a:p>
        </p:txBody>
      </p:sp>
    </p:spTree>
    <p:extLst>
      <p:ext uri="{BB962C8B-B14F-4D97-AF65-F5344CB8AC3E}">
        <p14:creationId xmlns:p14="http://schemas.microsoft.com/office/powerpoint/2010/main" val="58715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 Placeholder 6">
            <a:extLst>
              <a:ext uri="{FF2B5EF4-FFF2-40B4-BE49-F238E27FC236}">
                <a16:creationId xmlns:a16="http://schemas.microsoft.com/office/drawing/2014/main" id="{A6672F27-88E8-4F94-8B45-470DFDC5C626}"/>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8</a:t>
            </a:fld>
            <a:endParaRPr lang="en-US" dirty="0"/>
          </a:p>
        </p:txBody>
      </p:sp>
      <p:pic>
        <p:nvPicPr>
          <p:cNvPr id="198" name="Imagen 197">
            <a:extLst>
              <a:ext uri="{FF2B5EF4-FFF2-40B4-BE49-F238E27FC236}">
                <a16:creationId xmlns:a16="http://schemas.microsoft.com/office/drawing/2014/main" id="{65C97437-ECA9-49F3-A7EC-7BE097988BEF}"/>
              </a:ext>
            </a:extLst>
          </p:cNvPr>
          <p:cNvPicPr>
            <a:picLocks noChangeAspect="1"/>
          </p:cNvPicPr>
          <p:nvPr/>
        </p:nvPicPr>
        <p:blipFill rotWithShape="1">
          <a:blip r:embed="rId2"/>
          <a:srcRect l="27126" t="36316" r="58913" b="59818"/>
          <a:stretch/>
        </p:blipFill>
        <p:spPr>
          <a:xfrm>
            <a:off x="16529562" y="9194226"/>
            <a:ext cx="1645920" cy="256251"/>
          </a:xfrm>
          <a:prstGeom prst="rect">
            <a:avLst/>
          </a:prstGeom>
        </p:spPr>
      </p:pic>
      <p:pic>
        <p:nvPicPr>
          <p:cNvPr id="199" name="Imagen 198">
            <a:extLst>
              <a:ext uri="{FF2B5EF4-FFF2-40B4-BE49-F238E27FC236}">
                <a16:creationId xmlns:a16="http://schemas.microsoft.com/office/drawing/2014/main" id="{D958D950-0F37-45C7-BF19-06131E62D16B}"/>
              </a:ext>
            </a:extLst>
          </p:cNvPr>
          <p:cNvPicPr>
            <a:picLocks noChangeAspect="1"/>
          </p:cNvPicPr>
          <p:nvPr/>
        </p:nvPicPr>
        <p:blipFill rotWithShape="1">
          <a:blip r:embed="rId2"/>
          <a:srcRect l="27126" t="40083" r="58913" b="56200"/>
          <a:stretch/>
        </p:blipFill>
        <p:spPr>
          <a:xfrm>
            <a:off x="14339495" y="9205158"/>
            <a:ext cx="1645920" cy="246395"/>
          </a:xfrm>
          <a:prstGeom prst="rect">
            <a:avLst/>
          </a:prstGeom>
        </p:spPr>
      </p:pic>
      <p:pic>
        <p:nvPicPr>
          <p:cNvPr id="202" name="Imagen 201">
            <a:extLst>
              <a:ext uri="{FF2B5EF4-FFF2-40B4-BE49-F238E27FC236}">
                <a16:creationId xmlns:a16="http://schemas.microsoft.com/office/drawing/2014/main" id="{532A0BD8-30A1-4359-8DF3-10A711F14112}"/>
              </a:ext>
            </a:extLst>
          </p:cNvPr>
          <p:cNvPicPr>
            <a:picLocks noChangeAspect="1"/>
          </p:cNvPicPr>
          <p:nvPr/>
        </p:nvPicPr>
        <p:blipFill rotWithShape="1">
          <a:blip r:embed="rId2"/>
          <a:srcRect l="27126" t="43527" r="58913" b="52458"/>
          <a:stretch/>
        </p:blipFill>
        <p:spPr>
          <a:xfrm>
            <a:off x="12197320" y="9199648"/>
            <a:ext cx="1645920" cy="266107"/>
          </a:xfrm>
          <a:prstGeom prst="rect">
            <a:avLst/>
          </a:prstGeom>
        </p:spPr>
      </p:pic>
      <p:grpSp>
        <p:nvGrpSpPr>
          <p:cNvPr id="366" name="Grupo 365">
            <a:extLst>
              <a:ext uri="{FF2B5EF4-FFF2-40B4-BE49-F238E27FC236}">
                <a16:creationId xmlns:a16="http://schemas.microsoft.com/office/drawing/2014/main" id="{EFB4213D-D864-4B16-AA19-0BB23C45A05A}"/>
              </a:ext>
            </a:extLst>
          </p:cNvPr>
          <p:cNvGrpSpPr/>
          <p:nvPr/>
        </p:nvGrpSpPr>
        <p:grpSpPr>
          <a:xfrm>
            <a:off x="4475853" y="1527688"/>
            <a:ext cx="13381745" cy="7465478"/>
            <a:chOff x="428902" y="379984"/>
            <a:chExt cx="11366262" cy="5935679"/>
          </a:xfrm>
        </p:grpSpPr>
        <p:cxnSp>
          <p:nvCxnSpPr>
            <p:cNvPr id="367" name="Straight Arrow Connector 434">
              <a:extLst>
                <a:ext uri="{FF2B5EF4-FFF2-40B4-BE49-F238E27FC236}">
                  <a16:creationId xmlns:a16="http://schemas.microsoft.com/office/drawing/2014/main" id="{80125718-3265-474B-BDE4-54A599E5CBF2}"/>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8" name="Straight Arrow Connector 168">
              <a:extLst>
                <a:ext uri="{FF2B5EF4-FFF2-40B4-BE49-F238E27FC236}">
                  <a16:creationId xmlns:a16="http://schemas.microsoft.com/office/drawing/2014/main" id="{9311B7ED-1D32-4487-9497-881300394FFB}"/>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9" name="Straight Arrow Connector 177">
              <a:extLst>
                <a:ext uri="{FF2B5EF4-FFF2-40B4-BE49-F238E27FC236}">
                  <a16:creationId xmlns:a16="http://schemas.microsoft.com/office/drawing/2014/main" id="{0AC4AAD4-3CFC-4A0C-BDB8-CDBCB578F81C}"/>
                </a:ext>
              </a:extLst>
            </p:cNvPr>
            <p:cNvCxnSpPr/>
            <p:nvPr/>
          </p:nvCxnSpPr>
          <p:spPr>
            <a:xfrm>
              <a:off x="8793898" y="2910944"/>
              <a:ext cx="1565031" cy="0"/>
            </a:xfrm>
            <a:prstGeom prst="straightConnector1">
              <a:avLst/>
            </a:prstGeom>
            <a:ln w="19050">
              <a:solidFill>
                <a:srgbClr val="CC6600"/>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70" name="Rectangle 2">
              <a:extLst>
                <a:ext uri="{FF2B5EF4-FFF2-40B4-BE49-F238E27FC236}">
                  <a16:creationId xmlns:a16="http://schemas.microsoft.com/office/drawing/2014/main" id="{096A6EC7-268C-4309-8C67-16C4906D13CE}"/>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1" name="Rectangle 12">
              <a:extLst>
                <a:ext uri="{FF2B5EF4-FFF2-40B4-BE49-F238E27FC236}">
                  <a16:creationId xmlns:a16="http://schemas.microsoft.com/office/drawing/2014/main" id="{596BC3A3-7C09-4021-9F09-994031A661F7}"/>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2" name="Rectangle 13">
              <a:extLst>
                <a:ext uri="{FF2B5EF4-FFF2-40B4-BE49-F238E27FC236}">
                  <a16:creationId xmlns:a16="http://schemas.microsoft.com/office/drawing/2014/main" id="{A8EBE35C-AF1D-4500-8010-E314514D846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73" name="Rectangle 14">
              <a:extLst>
                <a:ext uri="{FF2B5EF4-FFF2-40B4-BE49-F238E27FC236}">
                  <a16:creationId xmlns:a16="http://schemas.microsoft.com/office/drawing/2014/main" id="{8907AECE-C4DC-4993-AAD9-895C53DAB75A}"/>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600" dirty="0">
                  <a:solidFill>
                    <a:schemeClr val="tx1"/>
                  </a:solidFill>
                  <a:latin typeface="Helvetica Condensed" panose="020B0606020202030204" pitchFamily="34" charset="0"/>
                </a:rPr>
                <a:t> </a:t>
              </a: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374" name="Rectangle 16">
              <a:extLst>
                <a:ext uri="{FF2B5EF4-FFF2-40B4-BE49-F238E27FC236}">
                  <a16:creationId xmlns:a16="http://schemas.microsoft.com/office/drawing/2014/main" id="{325F9C4B-BF80-47A6-8AE7-DCE1C66F6C09}"/>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375" name="Rectangle 17">
              <a:extLst>
                <a:ext uri="{FF2B5EF4-FFF2-40B4-BE49-F238E27FC236}">
                  <a16:creationId xmlns:a16="http://schemas.microsoft.com/office/drawing/2014/main" id="{80B400CB-3BF6-4F93-BD05-8BCFC21C05F1}"/>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376" name="Straight Arrow Connector 18">
              <a:extLst>
                <a:ext uri="{FF2B5EF4-FFF2-40B4-BE49-F238E27FC236}">
                  <a16:creationId xmlns:a16="http://schemas.microsoft.com/office/drawing/2014/main" id="{5EFAFF86-567F-4F30-8FC3-5454435522B4}"/>
                </a:ext>
              </a:extLst>
            </p:cNvPr>
            <p:cNvCxnSpPr>
              <a:stCxn id="373"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7" name="Straight Arrow Connector 21">
              <a:extLst>
                <a:ext uri="{FF2B5EF4-FFF2-40B4-BE49-F238E27FC236}">
                  <a16:creationId xmlns:a16="http://schemas.microsoft.com/office/drawing/2014/main" id="{4D66F03D-2DBC-4752-AFAE-F69500EE9C6D}"/>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78" name="Straight Connector 33">
              <a:extLst>
                <a:ext uri="{FF2B5EF4-FFF2-40B4-BE49-F238E27FC236}">
                  <a16:creationId xmlns:a16="http://schemas.microsoft.com/office/drawing/2014/main" id="{07BAF7C3-CDB0-45C4-96FC-30494280E78D}"/>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379" name="Rounded Rectangle 34">
              <a:extLst>
                <a:ext uri="{FF2B5EF4-FFF2-40B4-BE49-F238E27FC236}">
                  <a16:creationId xmlns:a16="http://schemas.microsoft.com/office/drawing/2014/main" id="{36F07571-9A12-40CC-BB14-CE1C8F8852DA}"/>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380" name="Straight Connector 59">
              <a:extLst>
                <a:ext uri="{FF2B5EF4-FFF2-40B4-BE49-F238E27FC236}">
                  <a16:creationId xmlns:a16="http://schemas.microsoft.com/office/drawing/2014/main" id="{01F7AC83-8642-4885-A54D-321AC9A4541D}"/>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381" name="Straight Arrow Connector 73">
              <a:extLst>
                <a:ext uri="{FF2B5EF4-FFF2-40B4-BE49-F238E27FC236}">
                  <a16:creationId xmlns:a16="http://schemas.microsoft.com/office/drawing/2014/main" id="{969F8BDE-0226-4D7A-9C3B-EE7697A94C2F}"/>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2" name="Straight Arrow Connector 74">
              <a:extLst>
                <a:ext uri="{FF2B5EF4-FFF2-40B4-BE49-F238E27FC236}">
                  <a16:creationId xmlns:a16="http://schemas.microsoft.com/office/drawing/2014/main" id="{8009E394-672E-47F0-A4F6-299E3EFA2047}"/>
                </a:ext>
              </a:extLst>
            </p:cNvPr>
            <p:cNvCxnSpPr/>
            <p:nvPr/>
          </p:nvCxnSpPr>
          <p:spPr>
            <a:xfrm>
              <a:off x="5164631" y="3971306"/>
              <a:ext cx="252175"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83" name="Straight Arrow Connector 75">
              <a:extLst>
                <a:ext uri="{FF2B5EF4-FFF2-40B4-BE49-F238E27FC236}">
                  <a16:creationId xmlns:a16="http://schemas.microsoft.com/office/drawing/2014/main" id="{8590B700-CFB6-46B9-95F8-68C4B03D6E14}"/>
                </a:ext>
              </a:extLst>
            </p:cNvPr>
            <p:cNvCxnSpPr/>
            <p:nvPr/>
          </p:nvCxnSpPr>
          <p:spPr>
            <a:xfrm>
              <a:off x="5234851" y="4073963"/>
              <a:ext cx="182296" cy="759"/>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84" name="Rounded Rectangle 77">
              <a:extLst>
                <a:ext uri="{FF2B5EF4-FFF2-40B4-BE49-F238E27FC236}">
                  <a16:creationId xmlns:a16="http://schemas.microsoft.com/office/drawing/2014/main" id="{8236CD45-6C14-42E9-B34C-6F23FECCCBE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385" name="Straight Arrow Connector 100">
              <a:extLst>
                <a:ext uri="{FF2B5EF4-FFF2-40B4-BE49-F238E27FC236}">
                  <a16:creationId xmlns:a16="http://schemas.microsoft.com/office/drawing/2014/main" id="{B7A4ED4F-EA6B-49EF-A515-BE7EAD4DFF7F}"/>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6" name="Straight Arrow Connector 102">
              <a:extLst>
                <a:ext uri="{FF2B5EF4-FFF2-40B4-BE49-F238E27FC236}">
                  <a16:creationId xmlns:a16="http://schemas.microsoft.com/office/drawing/2014/main" id="{026364DF-D592-4920-BDEC-9850B7AD788C}"/>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7" name="Straight Connector 106">
              <a:extLst>
                <a:ext uri="{FF2B5EF4-FFF2-40B4-BE49-F238E27FC236}">
                  <a16:creationId xmlns:a16="http://schemas.microsoft.com/office/drawing/2014/main" id="{8FA05E85-60FC-4F47-97DA-EAD7426238FA}"/>
                </a:ext>
              </a:extLst>
            </p:cNvPr>
            <p:cNvCxnSpPr/>
            <p:nvPr/>
          </p:nvCxnSpPr>
          <p:spPr>
            <a:xfrm flipV="1">
              <a:off x="5234537" y="4072670"/>
              <a:ext cx="0" cy="1368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8" name="Straight Arrow Connector 109">
              <a:extLst>
                <a:ext uri="{FF2B5EF4-FFF2-40B4-BE49-F238E27FC236}">
                  <a16:creationId xmlns:a16="http://schemas.microsoft.com/office/drawing/2014/main" id="{EE42F50E-2A10-4990-BEF5-58BE6E5BC6D5}"/>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89" name="TextBox 112">
              <a:extLst>
                <a:ext uri="{FF2B5EF4-FFF2-40B4-BE49-F238E27FC236}">
                  <a16:creationId xmlns:a16="http://schemas.microsoft.com/office/drawing/2014/main" id="{C54874DA-7621-4E45-AF61-04EAFD6CDD6A}"/>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390" name="TextBox 113">
              <a:extLst>
                <a:ext uri="{FF2B5EF4-FFF2-40B4-BE49-F238E27FC236}">
                  <a16:creationId xmlns:a16="http://schemas.microsoft.com/office/drawing/2014/main" id="{A74F7CCF-CD65-44A4-AED0-3336DBF719A6}"/>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391" name="Straight Arrow Connector 116">
              <a:extLst>
                <a:ext uri="{FF2B5EF4-FFF2-40B4-BE49-F238E27FC236}">
                  <a16:creationId xmlns:a16="http://schemas.microsoft.com/office/drawing/2014/main" id="{47FB80C1-2FFC-46CA-8468-1B86F9F36739}"/>
                </a:ext>
              </a:extLst>
            </p:cNvPr>
            <p:cNvCxnSpPr/>
            <p:nvPr/>
          </p:nvCxnSpPr>
          <p:spPr>
            <a:xfrm>
              <a:off x="7510495" y="4936609"/>
              <a:ext cx="1019417" cy="0"/>
            </a:xfrm>
            <a:prstGeom prst="straightConnector1">
              <a:avLst/>
            </a:prstGeom>
            <a:ln w="28575">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2" name="Straight Arrow Connector 119">
              <a:extLst>
                <a:ext uri="{FF2B5EF4-FFF2-40B4-BE49-F238E27FC236}">
                  <a16:creationId xmlns:a16="http://schemas.microsoft.com/office/drawing/2014/main" id="{876BCADF-124B-4AE7-A8EF-B7C3645EABE3}"/>
                </a:ext>
              </a:extLst>
            </p:cNvPr>
            <p:cNvCxnSpPr/>
            <p:nvPr/>
          </p:nvCxnSpPr>
          <p:spPr>
            <a:xfrm>
              <a:off x="8797491" y="4936609"/>
              <a:ext cx="156503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3" name="Straight Arrow Connector 122">
              <a:extLst>
                <a:ext uri="{FF2B5EF4-FFF2-40B4-BE49-F238E27FC236}">
                  <a16:creationId xmlns:a16="http://schemas.microsoft.com/office/drawing/2014/main" id="{8EEA351F-446D-44FD-93AA-4A96E69BD7B4}"/>
                </a:ext>
              </a:extLst>
            </p:cNvPr>
            <p:cNvCxnSpPr/>
            <p:nvPr/>
          </p:nvCxnSpPr>
          <p:spPr>
            <a:xfrm>
              <a:off x="10635513" y="4936609"/>
              <a:ext cx="530508"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4" name="Straight Arrow Connector 127">
              <a:extLst>
                <a:ext uri="{FF2B5EF4-FFF2-40B4-BE49-F238E27FC236}">
                  <a16:creationId xmlns:a16="http://schemas.microsoft.com/office/drawing/2014/main" id="{D3E342DB-4018-4148-AC96-2E9A851D1E25}"/>
                </a:ext>
              </a:extLst>
            </p:cNvPr>
            <p:cNvCxnSpPr/>
            <p:nvPr/>
          </p:nvCxnSpPr>
          <p:spPr>
            <a:xfrm>
              <a:off x="11166021" y="4936609"/>
              <a:ext cx="0" cy="491454"/>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5" name="Straight Arrow Connector 133">
              <a:extLst>
                <a:ext uri="{FF2B5EF4-FFF2-40B4-BE49-F238E27FC236}">
                  <a16:creationId xmlns:a16="http://schemas.microsoft.com/office/drawing/2014/main" id="{F0BED485-C340-4BEB-BE80-36B3F0C8ED03}"/>
                </a:ext>
              </a:extLst>
            </p:cNvPr>
            <p:cNvCxnSpPr/>
            <p:nvPr/>
          </p:nvCxnSpPr>
          <p:spPr>
            <a:xfrm>
              <a:off x="5234537" y="5428063"/>
              <a:ext cx="5931484"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96" name="TextBox 136">
              <a:extLst>
                <a:ext uri="{FF2B5EF4-FFF2-40B4-BE49-F238E27FC236}">
                  <a16:creationId xmlns:a16="http://schemas.microsoft.com/office/drawing/2014/main" id="{1165EFAC-EA4B-48D4-8B48-443CA99EEAB1}"/>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397" name="TextBox 137">
              <a:extLst>
                <a:ext uri="{FF2B5EF4-FFF2-40B4-BE49-F238E27FC236}">
                  <a16:creationId xmlns:a16="http://schemas.microsoft.com/office/drawing/2014/main" id="{6CF9530A-6ED7-4DCB-B7DA-4F8712015CE9}"/>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398" name="Straight Connector 143">
              <a:extLst>
                <a:ext uri="{FF2B5EF4-FFF2-40B4-BE49-F238E27FC236}">
                  <a16:creationId xmlns:a16="http://schemas.microsoft.com/office/drawing/2014/main" id="{DF668CA3-305A-43F8-914C-83D913F3808B}"/>
                </a:ext>
              </a:extLst>
            </p:cNvPr>
            <p:cNvCxnSpPr/>
            <p:nvPr/>
          </p:nvCxnSpPr>
          <p:spPr>
            <a:xfrm flipV="1">
              <a:off x="5168320" y="3971306"/>
              <a:ext cx="0" cy="1346067"/>
            </a:xfrm>
            <a:prstGeom prst="line">
              <a:avLst/>
            </a:prstGeom>
          </p:spPr>
          <p:style>
            <a:lnRef idx="3">
              <a:schemeClr val="accent1"/>
            </a:lnRef>
            <a:fillRef idx="0">
              <a:schemeClr val="accent1"/>
            </a:fillRef>
            <a:effectRef idx="2">
              <a:schemeClr val="accent1"/>
            </a:effectRef>
            <a:fontRef idx="minor">
              <a:schemeClr val="tx1"/>
            </a:fontRef>
          </p:style>
        </p:cxnSp>
        <p:cxnSp>
          <p:nvCxnSpPr>
            <p:cNvPr id="399" name="Straight Arrow Connector 149">
              <a:extLst>
                <a:ext uri="{FF2B5EF4-FFF2-40B4-BE49-F238E27FC236}">
                  <a16:creationId xmlns:a16="http://schemas.microsoft.com/office/drawing/2014/main" id="{1314D0C0-C567-405A-8EEB-27C506B444DA}"/>
                </a:ext>
              </a:extLst>
            </p:cNvPr>
            <p:cNvCxnSpPr/>
            <p:nvPr/>
          </p:nvCxnSpPr>
          <p:spPr>
            <a:xfrm>
              <a:off x="5176486" y="5317373"/>
              <a:ext cx="6058590"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00" name="Rounded Rectangle 151">
              <a:extLst>
                <a:ext uri="{FF2B5EF4-FFF2-40B4-BE49-F238E27FC236}">
                  <a16:creationId xmlns:a16="http://schemas.microsoft.com/office/drawing/2014/main" id="{51AEBC56-2C72-4A2B-AC1C-5EC17BA04597}"/>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01" name="Straight Arrow Connector 152">
              <a:extLst>
                <a:ext uri="{FF2B5EF4-FFF2-40B4-BE49-F238E27FC236}">
                  <a16:creationId xmlns:a16="http://schemas.microsoft.com/office/drawing/2014/main" id="{3AC39A66-2162-49E2-B4D8-F2843321172A}"/>
                </a:ext>
              </a:extLst>
            </p:cNvPr>
            <p:cNvCxnSpPr/>
            <p:nvPr/>
          </p:nvCxnSpPr>
          <p:spPr>
            <a:xfrm>
              <a:off x="10625039" y="2932352"/>
              <a:ext cx="295937"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402" name="Straight Arrow Connector 156">
              <a:extLst>
                <a:ext uri="{FF2B5EF4-FFF2-40B4-BE49-F238E27FC236}">
                  <a16:creationId xmlns:a16="http://schemas.microsoft.com/office/drawing/2014/main" id="{F394605A-CAE6-4E57-9951-75AA53148752}"/>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3" name="Straight Arrow Connector 162">
              <a:extLst>
                <a:ext uri="{FF2B5EF4-FFF2-40B4-BE49-F238E27FC236}">
                  <a16:creationId xmlns:a16="http://schemas.microsoft.com/office/drawing/2014/main" id="{A58FDC41-EAD5-41EA-8F32-6AF8026F485C}"/>
                </a:ext>
              </a:extLst>
            </p:cNvPr>
            <p:cNvCxnSpPr/>
            <p:nvPr/>
          </p:nvCxnSpPr>
          <p:spPr>
            <a:xfrm>
              <a:off x="11235076" y="3056894"/>
              <a:ext cx="1595" cy="2260479"/>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04" name="Straight Arrow Connector 163">
              <a:extLst>
                <a:ext uri="{FF2B5EF4-FFF2-40B4-BE49-F238E27FC236}">
                  <a16:creationId xmlns:a16="http://schemas.microsoft.com/office/drawing/2014/main" id="{5B8A9DCE-8478-46C0-975F-1EA5C6E3A14D}"/>
                </a:ext>
              </a:extLst>
            </p:cNvPr>
            <p:cNvCxnSpPr/>
            <p:nvPr/>
          </p:nvCxnSpPr>
          <p:spPr>
            <a:xfrm>
              <a:off x="11056072" y="3056894"/>
              <a:ext cx="179004"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07" name="Rectangle 174">
              <a:extLst>
                <a:ext uri="{FF2B5EF4-FFF2-40B4-BE49-F238E27FC236}">
                  <a16:creationId xmlns:a16="http://schemas.microsoft.com/office/drawing/2014/main" id="{7587C5CF-4A08-4E3C-827C-F0F364C8DCB9}"/>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408" name="Rectangle 175">
              <a:extLst>
                <a:ext uri="{FF2B5EF4-FFF2-40B4-BE49-F238E27FC236}">
                  <a16:creationId xmlns:a16="http://schemas.microsoft.com/office/drawing/2014/main" id="{CAE43180-2E40-490F-941D-F1581B0136AC}"/>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409" name="Straight Arrow Connector 180">
              <a:extLst>
                <a:ext uri="{FF2B5EF4-FFF2-40B4-BE49-F238E27FC236}">
                  <a16:creationId xmlns:a16="http://schemas.microsoft.com/office/drawing/2014/main" id="{E603FB34-51A3-4FF9-9091-7AB54EC98B7D}"/>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0" name="Straight Arrow Connector 181">
              <a:extLst>
                <a:ext uri="{FF2B5EF4-FFF2-40B4-BE49-F238E27FC236}">
                  <a16:creationId xmlns:a16="http://schemas.microsoft.com/office/drawing/2014/main" id="{5D8BDC67-37DB-4CD9-AB31-78632D678F5D}"/>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1" name="Straight Arrow Connector 183">
              <a:extLst>
                <a:ext uri="{FF2B5EF4-FFF2-40B4-BE49-F238E27FC236}">
                  <a16:creationId xmlns:a16="http://schemas.microsoft.com/office/drawing/2014/main" id="{9295B316-85F6-4E8D-BADF-78E2345DC2EF}"/>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2" name="Straight Arrow Connector 187">
              <a:extLst>
                <a:ext uri="{FF2B5EF4-FFF2-40B4-BE49-F238E27FC236}">
                  <a16:creationId xmlns:a16="http://schemas.microsoft.com/office/drawing/2014/main" id="{7771DA9B-12BC-4FE4-BD5D-243CE90C574A}"/>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3" name="Straight Arrow Connector 192">
              <a:extLst>
                <a:ext uri="{FF2B5EF4-FFF2-40B4-BE49-F238E27FC236}">
                  <a16:creationId xmlns:a16="http://schemas.microsoft.com/office/drawing/2014/main" id="{766EAFDA-D380-4947-A2AC-CF0AFF4F14D2}"/>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4" name="Straight Arrow Connector 193">
              <a:extLst>
                <a:ext uri="{FF2B5EF4-FFF2-40B4-BE49-F238E27FC236}">
                  <a16:creationId xmlns:a16="http://schemas.microsoft.com/office/drawing/2014/main" id="{2932F489-6AA8-4E2F-9826-923C58EFAA5A}"/>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5" name="Straight Arrow Connector 194">
              <a:extLst>
                <a:ext uri="{FF2B5EF4-FFF2-40B4-BE49-F238E27FC236}">
                  <a16:creationId xmlns:a16="http://schemas.microsoft.com/office/drawing/2014/main" id="{E942D01D-298F-40BC-B3DE-F8007A2999D6}"/>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6" name="Straight Arrow Connector 195">
              <a:extLst>
                <a:ext uri="{FF2B5EF4-FFF2-40B4-BE49-F238E27FC236}">
                  <a16:creationId xmlns:a16="http://schemas.microsoft.com/office/drawing/2014/main" id="{C3CD3E49-1027-4C39-AE82-EA455E9FAEC3}"/>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7" name="Straight Arrow Connector 196">
              <a:extLst>
                <a:ext uri="{FF2B5EF4-FFF2-40B4-BE49-F238E27FC236}">
                  <a16:creationId xmlns:a16="http://schemas.microsoft.com/office/drawing/2014/main" id="{D8FDE566-FDB0-4F8E-AF36-58F684AFB25A}"/>
                </a:ext>
              </a:extLst>
            </p:cNvPr>
            <p:cNvCxnSpPr>
              <a:endCxn id="375"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8" name="Straight Arrow Connector 200">
              <a:extLst>
                <a:ext uri="{FF2B5EF4-FFF2-40B4-BE49-F238E27FC236}">
                  <a16:creationId xmlns:a16="http://schemas.microsoft.com/office/drawing/2014/main" id="{3BB7F8B3-6ED9-4291-8BC6-85BA413A1DCE}"/>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19" name="Straight Arrow Connector 204">
              <a:extLst>
                <a:ext uri="{FF2B5EF4-FFF2-40B4-BE49-F238E27FC236}">
                  <a16:creationId xmlns:a16="http://schemas.microsoft.com/office/drawing/2014/main" id="{0DABC398-01FE-424F-A798-99A40451A5EB}"/>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20" name="Rectangle 170">
              <a:extLst>
                <a:ext uri="{FF2B5EF4-FFF2-40B4-BE49-F238E27FC236}">
                  <a16:creationId xmlns:a16="http://schemas.microsoft.com/office/drawing/2014/main" id="{BBC5A4B7-EDFC-409E-B18A-1651E57F6C1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421" name="Group 220">
              <a:extLst>
                <a:ext uri="{FF2B5EF4-FFF2-40B4-BE49-F238E27FC236}">
                  <a16:creationId xmlns:a16="http://schemas.microsoft.com/office/drawing/2014/main" id="{C4ACE3AB-E43C-43FE-846E-78E213776251}"/>
                </a:ext>
              </a:extLst>
            </p:cNvPr>
            <p:cNvGrpSpPr/>
            <p:nvPr/>
          </p:nvGrpSpPr>
          <p:grpSpPr>
            <a:xfrm>
              <a:off x="7796738" y="2519907"/>
              <a:ext cx="555519" cy="847473"/>
              <a:chOff x="7552336" y="2343906"/>
              <a:chExt cx="413660" cy="600027"/>
            </a:xfrm>
          </p:grpSpPr>
          <p:grpSp>
            <p:nvGrpSpPr>
              <p:cNvPr id="520" name="Group 99">
                <a:extLst>
                  <a:ext uri="{FF2B5EF4-FFF2-40B4-BE49-F238E27FC236}">
                    <a16:creationId xmlns:a16="http://schemas.microsoft.com/office/drawing/2014/main" id="{CD0BD4A7-9585-4465-8B66-34AB6E48C5B6}"/>
                  </a:ext>
                </a:extLst>
              </p:cNvPr>
              <p:cNvGrpSpPr/>
              <p:nvPr/>
            </p:nvGrpSpPr>
            <p:grpSpPr>
              <a:xfrm>
                <a:off x="7552336" y="2343906"/>
                <a:ext cx="413660" cy="600027"/>
                <a:chOff x="5627913" y="2136321"/>
                <a:chExt cx="413660" cy="600027"/>
              </a:xfrm>
            </p:grpSpPr>
            <p:cxnSp>
              <p:nvCxnSpPr>
                <p:cNvPr id="522" name="Straight Connector 85">
                  <a:extLst>
                    <a:ext uri="{FF2B5EF4-FFF2-40B4-BE49-F238E27FC236}">
                      <a16:creationId xmlns:a16="http://schemas.microsoft.com/office/drawing/2014/main" id="{DC20D812-E550-445F-9D06-542A54A5407F}"/>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3" name="Straight Connector 87">
                  <a:extLst>
                    <a:ext uri="{FF2B5EF4-FFF2-40B4-BE49-F238E27FC236}">
                      <a16:creationId xmlns:a16="http://schemas.microsoft.com/office/drawing/2014/main" id="{04776ECD-1CF8-4B4F-B17C-10BACBE35E15}"/>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4" name="Straight Connector 88">
                  <a:extLst>
                    <a:ext uri="{FF2B5EF4-FFF2-40B4-BE49-F238E27FC236}">
                      <a16:creationId xmlns:a16="http://schemas.microsoft.com/office/drawing/2014/main" id="{67AE064C-D455-471D-8455-971962497FB1}"/>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525" name="Straight Connector 89">
                  <a:extLst>
                    <a:ext uri="{FF2B5EF4-FFF2-40B4-BE49-F238E27FC236}">
                      <a16:creationId xmlns:a16="http://schemas.microsoft.com/office/drawing/2014/main" id="{96D3D87A-441F-4D65-8C19-CE49E29CB844}"/>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526" name="Straight Connector 92">
                  <a:extLst>
                    <a:ext uri="{FF2B5EF4-FFF2-40B4-BE49-F238E27FC236}">
                      <a16:creationId xmlns:a16="http://schemas.microsoft.com/office/drawing/2014/main" id="{6F356848-4DE7-4C97-8D19-FC326F244E38}"/>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527" name="Straight Connector 94">
                  <a:extLst>
                    <a:ext uri="{FF2B5EF4-FFF2-40B4-BE49-F238E27FC236}">
                      <a16:creationId xmlns:a16="http://schemas.microsoft.com/office/drawing/2014/main" id="{EE34B203-66F0-44C2-AC7B-35458F0AF2A2}"/>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Connector 97">
                  <a:extLst>
                    <a:ext uri="{FF2B5EF4-FFF2-40B4-BE49-F238E27FC236}">
                      <a16:creationId xmlns:a16="http://schemas.microsoft.com/office/drawing/2014/main" id="{BF987052-B4E0-4BBB-B245-885805F112B8}"/>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521" name="TextBox 206">
                <a:extLst>
                  <a:ext uri="{FF2B5EF4-FFF2-40B4-BE49-F238E27FC236}">
                    <a16:creationId xmlns:a16="http://schemas.microsoft.com/office/drawing/2014/main" id="{22057591-3123-4FD3-A58A-8B1256BC61A4}"/>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422" name="Straight Arrow Connector 207">
              <a:extLst>
                <a:ext uri="{FF2B5EF4-FFF2-40B4-BE49-F238E27FC236}">
                  <a16:creationId xmlns:a16="http://schemas.microsoft.com/office/drawing/2014/main" id="{B55DE380-171F-4B0C-8F6A-EB6F13DF05B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23" name="Straight Arrow Connector 212">
              <a:extLst>
                <a:ext uri="{FF2B5EF4-FFF2-40B4-BE49-F238E27FC236}">
                  <a16:creationId xmlns:a16="http://schemas.microsoft.com/office/drawing/2014/main" id="{EEFEF7F4-9935-4AA3-AEBB-AD18195FCF98}"/>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24" name="Straight Arrow Connector 213">
              <a:extLst>
                <a:ext uri="{FF2B5EF4-FFF2-40B4-BE49-F238E27FC236}">
                  <a16:creationId xmlns:a16="http://schemas.microsoft.com/office/drawing/2014/main" id="{0267B72B-4063-479E-81B9-0715A3A362FE}"/>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5" name="Straight Arrow Connector 214">
              <a:extLst>
                <a:ext uri="{FF2B5EF4-FFF2-40B4-BE49-F238E27FC236}">
                  <a16:creationId xmlns:a16="http://schemas.microsoft.com/office/drawing/2014/main" id="{C98EC006-0DD4-447D-AC74-0607E6655A7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26" name="Rounded Rectangle 228">
              <a:extLst>
                <a:ext uri="{FF2B5EF4-FFF2-40B4-BE49-F238E27FC236}">
                  <a16:creationId xmlns:a16="http://schemas.microsoft.com/office/drawing/2014/main" id="{0942519E-3D81-4A53-A711-8D1BC5483B6D}"/>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427" name="Rounded Rectangle 229">
              <a:extLst>
                <a:ext uri="{FF2B5EF4-FFF2-40B4-BE49-F238E27FC236}">
                  <a16:creationId xmlns:a16="http://schemas.microsoft.com/office/drawing/2014/main" id="{75EE0362-2676-4F16-B9A9-F19F4200829F}"/>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428" name="Straight Arrow Connector 233">
              <a:extLst>
                <a:ext uri="{FF2B5EF4-FFF2-40B4-BE49-F238E27FC236}">
                  <a16:creationId xmlns:a16="http://schemas.microsoft.com/office/drawing/2014/main" id="{9BBF5F83-5152-42F8-B43F-FAFA64AE56A6}"/>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29" name="Straight Arrow Connector 234">
              <a:extLst>
                <a:ext uri="{FF2B5EF4-FFF2-40B4-BE49-F238E27FC236}">
                  <a16:creationId xmlns:a16="http://schemas.microsoft.com/office/drawing/2014/main" id="{261297FE-19D2-4FAE-8607-2232929C9F55}"/>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0" name="Straight Arrow Connector 235">
              <a:extLst>
                <a:ext uri="{FF2B5EF4-FFF2-40B4-BE49-F238E27FC236}">
                  <a16:creationId xmlns:a16="http://schemas.microsoft.com/office/drawing/2014/main" id="{210F4A34-A8D4-4997-A030-A26E64630E22}"/>
                </a:ext>
              </a:extLst>
            </p:cNvPr>
            <p:cNvCxnSpPr/>
            <p:nvPr/>
          </p:nvCxnSpPr>
          <p:spPr>
            <a:xfrm>
              <a:off x="6964881" y="3028373"/>
              <a:ext cx="510092" cy="0"/>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1" name="Straight Arrow Connector 240">
              <a:extLst>
                <a:ext uri="{FF2B5EF4-FFF2-40B4-BE49-F238E27FC236}">
                  <a16:creationId xmlns:a16="http://schemas.microsoft.com/office/drawing/2014/main" id="{2B11F573-E81E-4F98-8622-1FBD944DE628}"/>
                </a:ext>
              </a:extLst>
            </p:cNvPr>
            <p:cNvCxnSpPr/>
            <p:nvPr/>
          </p:nvCxnSpPr>
          <p:spPr>
            <a:xfrm flipV="1">
              <a:off x="6962739" y="5068516"/>
              <a:ext cx="413094" cy="1077"/>
            </a:xfrm>
            <a:prstGeom prst="straightConnector1">
              <a:avLst/>
            </a:prstGeom>
            <a:ln w="28575">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2" name="Straight Arrow Connector 242">
              <a:extLst>
                <a:ext uri="{FF2B5EF4-FFF2-40B4-BE49-F238E27FC236}">
                  <a16:creationId xmlns:a16="http://schemas.microsoft.com/office/drawing/2014/main" id="{DD5BF1FF-8322-40BC-86B0-D73C4E44BE48}"/>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33" name="Straight Arrow Connector 254">
              <a:extLst>
                <a:ext uri="{FF2B5EF4-FFF2-40B4-BE49-F238E27FC236}">
                  <a16:creationId xmlns:a16="http://schemas.microsoft.com/office/drawing/2014/main" id="{728848F7-413E-4511-B1AA-644D2C8F0355}"/>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434" name="Straight Arrow Connector 255">
              <a:extLst>
                <a:ext uri="{FF2B5EF4-FFF2-40B4-BE49-F238E27FC236}">
                  <a16:creationId xmlns:a16="http://schemas.microsoft.com/office/drawing/2014/main" id="{37BA97A0-A8FB-44BA-9570-9F78591B67E0}"/>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35" name="Straight Arrow Connector 257">
              <a:extLst>
                <a:ext uri="{FF2B5EF4-FFF2-40B4-BE49-F238E27FC236}">
                  <a16:creationId xmlns:a16="http://schemas.microsoft.com/office/drawing/2014/main" id="{2579D9AE-28C5-4AB7-BEC2-9BD0D0BD6F72}"/>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36" name="Straight Arrow Connector 259">
              <a:extLst>
                <a:ext uri="{FF2B5EF4-FFF2-40B4-BE49-F238E27FC236}">
                  <a16:creationId xmlns:a16="http://schemas.microsoft.com/office/drawing/2014/main" id="{F77D3242-3111-424A-824A-9C5DD842ED16}"/>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7" name="Straight Arrow Connector 260">
              <a:extLst>
                <a:ext uri="{FF2B5EF4-FFF2-40B4-BE49-F238E27FC236}">
                  <a16:creationId xmlns:a16="http://schemas.microsoft.com/office/drawing/2014/main" id="{9FCDD3C6-EE16-411F-A67D-16004D6C0D62}"/>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438" name="Straight Arrow Connector 261">
              <a:extLst>
                <a:ext uri="{FF2B5EF4-FFF2-40B4-BE49-F238E27FC236}">
                  <a16:creationId xmlns:a16="http://schemas.microsoft.com/office/drawing/2014/main" id="{22CC0C85-7AC6-485D-974B-5372365416F1}"/>
                </a:ext>
              </a:extLst>
            </p:cNvPr>
            <p:cNvCxnSpPr/>
            <p:nvPr/>
          </p:nvCxnSpPr>
          <p:spPr>
            <a:xfrm>
              <a:off x="7193336" y="2689031"/>
              <a:ext cx="287086" cy="0"/>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0" name="Straight Arrow Connector 263">
              <a:extLst>
                <a:ext uri="{FF2B5EF4-FFF2-40B4-BE49-F238E27FC236}">
                  <a16:creationId xmlns:a16="http://schemas.microsoft.com/office/drawing/2014/main" id="{187DE783-41B8-4F2C-80CD-CF4D05AAE1E4}"/>
                </a:ext>
              </a:extLst>
            </p:cNvPr>
            <p:cNvCxnSpPr/>
            <p:nvPr/>
          </p:nvCxnSpPr>
          <p:spPr>
            <a:xfrm>
              <a:off x="7201882" y="2682268"/>
              <a:ext cx="0" cy="1663120"/>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1" name="Straight Arrow Connector 266">
              <a:extLst>
                <a:ext uri="{FF2B5EF4-FFF2-40B4-BE49-F238E27FC236}">
                  <a16:creationId xmlns:a16="http://schemas.microsoft.com/office/drawing/2014/main" id="{CEEA2C17-6A0D-47A5-AC1D-738DC56351B7}"/>
                </a:ext>
              </a:extLst>
            </p:cNvPr>
            <p:cNvCxnSpPr/>
            <p:nvPr/>
          </p:nvCxnSpPr>
          <p:spPr>
            <a:xfrm>
              <a:off x="7183532" y="4346197"/>
              <a:ext cx="608640" cy="76"/>
            </a:xfrm>
            <a:prstGeom prst="straightConnector1">
              <a:avLst/>
            </a:prstGeom>
            <a:ln w="19050">
              <a:solidFill>
                <a:srgbClr val="660033"/>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2" name="Straight Arrow Connector 267">
              <a:extLst>
                <a:ext uri="{FF2B5EF4-FFF2-40B4-BE49-F238E27FC236}">
                  <a16:creationId xmlns:a16="http://schemas.microsoft.com/office/drawing/2014/main" id="{C5867881-7A6E-4A7B-9607-3456D9119519}"/>
                </a:ext>
              </a:extLst>
            </p:cNvPr>
            <p:cNvCxnSpPr/>
            <p:nvPr/>
          </p:nvCxnSpPr>
          <p:spPr>
            <a:xfrm>
              <a:off x="7790414" y="4345388"/>
              <a:ext cx="0" cy="971985"/>
            </a:xfrm>
            <a:prstGeom prst="straightConnector1">
              <a:avLst/>
            </a:prstGeom>
            <a:ln w="19050">
              <a:solidFill>
                <a:srgbClr val="660033"/>
              </a:solidFill>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43" name="Straight Arrow Connector 288">
              <a:extLst>
                <a:ext uri="{FF2B5EF4-FFF2-40B4-BE49-F238E27FC236}">
                  <a16:creationId xmlns:a16="http://schemas.microsoft.com/office/drawing/2014/main" id="{94CA32BD-AD45-48F6-8FA9-E6E778AE7CBE}"/>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444" name="Straight Arrow Connector 290">
              <a:extLst>
                <a:ext uri="{FF2B5EF4-FFF2-40B4-BE49-F238E27FC236}">
                  <a16:creationId xmlns:a16="http://schemas.microsoft.com/office/drawing/2014/main" id="{75FE0D42-C559-4FDA-B4E1-BBA34D1059F4}"/>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5" name="Straight Arrow Connector 292">
              <a:extLst>
                <a:ext uri="{FF2B5EF4-FFF2-40B4-BE49-F238E27FC236}">
                  <a16:creationId xmlns:a16="http://schemas.microsoft.com/office/drawing/2014/main" id="{7DF9DE97-12C0-4A9C-A7F4-49C4BEB0C221}"/>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6" name="Straight Arrow Connector 294">
              <a:extLst>
                <a:ext uri="{FF2B5EF4-FFF2-40B4-BE49-F238E27FC236}">
                  <a16:creationId xmlns:a16="http://schemas.microsoft.com/office/drawing/2014/main" id="{13952CEB-C3B9-4B84-B6F0-7D4572A3F463}"/>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7" name="Straight Arrow Connector 295">
              <a:extLst>
                <a:ext uri="{FF2B5EF4-FFF2-40B4-BE49-F238E27FC236}">
                  <a16:creationId xmlns:a16="http://schemas.microsoft.com/office/drawing/2014/main" id="{8531252E-2992-4DD1-89C8-A31FB389B773}"/>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8" name="Straight Arrow Connector 300">
              <a:extLst>
                <a:ext uri="{FF2B5EF4-FFF2-40B4-BE49-F238E27FC236}">
                  <a16:creationId xmlns:a16="http://schemas.microsoft.com/office/drawing/2014/main" id="{3F91E59A-EE32-4C81-8E4E-B07F31D7835E}"/>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49" name="Rounded Rectangle 40">
              <a:extLst>
                <a:ext uri="{FF2B5EF4-FFF2-40B4-BE49-F238E27FC236}">
                  <a16:creationId xmlns:a16="http://schemas.microsoft.com/office/drawing/2014/main" id="{602A92D6-118D-47CC-BBB9-6A31C561CC8F}"/>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450" name="Straight Arrow Connector 301">
              <a:extLst>
                <a:ext uri="{FF2B5EF4-FFF2-40B4-BE49-F238E27FC236}">
                  <a16:creationId xmlns:a16="http://schemas.microsoft.com/office/drawing/2014/main" id="{FF80D3B1-B64C-46BD-AC1F-48A35C891EFD}"/>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1" name="Straight Arrow Connector 303">
              <a:extLst>
                <a:ext uri="{FF2B5EF4-FFF2-40B4-BE49-F238E27FC236}">
                  <a16:creationId xmlns:a16="http://schemas.microsoft.com/office/drawing/2014/main" id="{153EE1E1-9C62-4080-9CE4-D49F8D295915}"/>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2" name="Straight Arrow Connector 307">
              <a:extLst>
                <a:ext uri="{FF2B5EF4-FFF2-40B4-BE49-F238E27FC236}">
                  <a16:creationId xmlns:a16="http://schemas.microsoft.com/office/drawing/2014/main" id="{0A0458E7-045D-4768-8315-8BB44BB58726}"/>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3" name="Straight Arrow Connector 315">
              <a:extLst>
                <a:ext uri="{FF2B5EF4-FFF2-40B4-BE49-F238E27FC236}">
                  <a16:creationId xmlns:a16="http://schemas.microsoft.com/office/drawing/2014/main" id="{1195B75E-CD92-435D-97DB-8282E00103C8}"/>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54" name="TextBox 320">
              <a:extLst>
                <a:ext uri="{FF2B5EF4-FFF2-40B4-BE49-F238E27FC236}">
                  <a16:creationId xmlns:a16="http://schemas.microsoft.com/office/drawing/2014/main" id="{421F597A-06B1-43A8-A478-76A9B9DD23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455" name="TextBox 321">
              <a:extLst>
                <a:ext uri="{FF2B5EF4-FFF2-40B4-BE49-F238E27FC236}">
                  <a16:creationId xmlns:a16="http://schemas.microsoft.com/office/drawing/2014/main" id="{81858E83-4E5C-4029-9FB3-DF5CB01036F6}"/>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456" name="TextBox 322">
              <a:extLst>
                <a:ext uri="{FF2B5EF4-FFF2-40B4-BE49-F238E27FC236}">
                  <a16:creationId xmlns:a16="http://schemas.microsoft.com/office/drawing/2014/main" id="{D630586D-5433-4332-A38D-DF7726F1E113}"/>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457" name="TextBox 323">
              <a:extLst>
                <a:ext uri="{FF2B5EF4-FFF2-40B4-BE49-F238E27FC236}">
                  <a16:creationId xmlns:a16="http://schemas.microsoft.com/office/drawing/2014/main" id="{520917FC-7726-4E80-8379-96D4CA900834}"/>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458" name="TextBox 324">
              <a:extLst>
                <a:ext uri="{FF2B5EF4-FFF2-40B4-BE49-F238E27FC236}">
                  <a16:creationId xmlns:a16="http://schemas.microsoft.com/office/drawing/2014/main" id="{92D40179-49A9-4158-A816-AA6575DF9005}"/>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459" name="Straight Connector 325">
              <a:extLst>
                <a:ext uri="{FF2B5EF4-FFF2-40B4-BE49-F238E27FC236}">
                  <a16:creationId xmlns:a16="http://schemas.microsoft.com/office/drawing/2014/main" id="{22DE315E-3513-4A71-BA21-59D8423AC26E}"/>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460" name="Straight Arrow Connector 329">
              <a:extLst>
                <a:ext uri="{FF2B5EF4-FFF2-40B4-BE49-F238E27FC236}">
                  <a16:creationId xmlns:a16="http://schemas.microsoft.com/office/drawing/2014/main" id="{3B72EAEF-4408-45CC-8CFB-0C3FDC5796C3}"/>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61" name="Rounded Rectangle 62">
              <a:extLst>
                <a:ext uri="{FF2B5EF4-FFF2-40B4-BE49-F238E27FC236}">
                  <a16:creationId xmlns:a16="http://schemas.microsoft.com/office/drawing/2014/main" id="{7833F949-B9DF-47E9-92C6-BA8198921257}"/>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462" name="Rounded Rectangle 63">
              <a:extLst>
                <a:ext uri="{FF2B5EF4-FFF2-40B4-BE49-F238E27FC236}">
                  <a16:creationId xmlns:a16="http://schemas.microsoft.com/office/drawing/2014/main" id="{9A8B1531-9D70-4871-B01A-F04250DE0B4F}"/>
                </a:ext>
              </a:extLst>
            </p:cNvPr>
            <p:cNvSpPr/>
            <p:nvPr/>
          </p:nvSpPr>
          <p:spPr>
            <a:xfrm>
              <a:off x="7253994" y="5465866"/>
              <a:ext cx="1012674" cy="437835"/>
            </a:xfrm>
            <a:prstGeom prst="roundRect">
              <a:avLst/>
            </a:prstGeom>
            <a:solidFill>
              <a:srgbClr val="00B05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400" dirty="0">
                <a:solidFill>
                  <a:schemeClr val="tx1"/>
                </a:solidFill>
                <a:latin typeface="Helvetica Condensed" panose="020B0606020202030204" pitchFamily="34" charset="0"/>
              </a:endParaRPr>
            </a:p>
          </p:txBody>
        </p:sp>
        <p:cxnSp>
          <p:nvCxnSpPr>
            <p:cNvPr id="463" name="Straight Arrow Connector 336">
              <a:extLst>
                <a:ext uri="{FF2B5EF4-FFF2-40B4-BE49-F238E27FC236}">
                  <a16:creationId xmlns:a16="http://schemas.microsoft.com/office/drawing/2014/main" id="{D1A9757D-B811-41B6-B155-2EEDD3872C48}"/>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4" name="Straight Arrow Connector 337">
              <a:extLst>
                <a:ext uri="{FF2B5EF4-FFF2-40B4-BE49-F238E27FC236}">
                  <a16:creationId xmlns:a16="http://schemas.microsoft.com/office/drawing/2014/main" id="{885A2910-9422-4F6A-B537-8567B6D3355A}"/>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5" name="Straight Arrow Connector 338">
              <a:extLst>
                <a:ext uri="{FF2B5EF4-FFF2-40B4-BE49-F238E27FC236}">
                  <a16:creationId xmlns:a16="http://schemas.microsoft.com/office/drawing/2014/main" id="{3A9886D9-C90F-4D06-92A3-93EABDA0CBCB}"/>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6" name="Straight Arrow Connector 339">
              <a:extLst>
                <a:ext uri="{FF2B5EF4-FFF2-40B4-BE49-F238E27FC236}">
                  <a16:creationId xmlns:a16="http://schemas.microsoft.com/office/drawing/2014/main" id="{D571DFE7-9368-46CA-A3F1-87F97BD63714}"/>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7" name="Straight Arrow Connector 340">
              <a:extLst>
                <a:ext uri="{FF2B5EF4-FFF2-40B4-BE49-F238E27FC236}">
                  <a16:creationId xmlns:a16="http://schemas.microsoft.com/office/drawing/2014/main" id="{D523D736-B663-432D-942A-72E072000D1F}"/>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8" name="Straight Arrow Connector 357">
              <a:extLst>
                <a:ext uri="{FF2B5EF4-FFF2-40B4-BE49-F238E27FC236}">
                  <a16:creationId xmlns:a16="http://schemas.microsoft.com/office/drawing/2014/main" id="{5CB5F8DF-E708-40C0-BD4C-16A329A5DA6C}"/>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9" name="Straight Arrow Connector 358">
              <a:extLst>
                <a:ext uri="{FF2B5EF4-FFF2-40B4-BE49-F238E27FC236}">
                  <a16:creationId xmlns:a16="http://schemas.microsoft.com/office/drawing/2014/main" id="{36C8B5B6-4A03-4B71-B58A-82AFCD7361B5}"/>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0" name="Straight Arrow Connector 359">
              <a:extLst>
                <a:ext uri="{FF2B5EF4-FFF2-40B4-BE49-F238E27FC236}">
                  <a16:creationId xmlns:a16="http://schemas.microsoft.com/office/drawing/2014/main" id="{71071F94-333B-4ACA-B91D-081B8EECB031}"/>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1" name="Straight Arrow Connector 360">
              <a:extLst>
                <a:ext uri="{FF2B5EF4-FFF2-40B4-BE49-F238E27FC236}">
                  <a16:creationId xmlns:a16="http://schemas.microsoft.com/office/drawing/2014/main" id="{EBC5E17B-06AC-41D0-A63B-E1C32BB7F8BC}"/>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2" name="TextBox 373">
              <a:extLst>
                <a:ext uri="{FF2B5EF4-FFF2-40B4-BE49-F238E27FC236}">
                  <a16:creationId xmlns:a16="http://schemas.microsoft.com/office/drawing/2014/main" id="{9C23F206-A67E-42C3-A5F0-D05B2205452F}"/>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473" name="TextBox 374">
              <a:extLst>
                <a:ext uri="{FF2B5EF4-FFF2-40B4-BE49-F238E27FC236}">
                  <a16:creationId xmlns:a16="http://schemas.microsoft.com/office/drawing/2014/main" id="{3CE4DBAD-F7AA-40F6-B2D6-1A4D7B24EB7A}"/>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474" name="TextBox 375">
              <a:extLst>
                <a:ext uri="{FF2B5EF4-FFF2-40B4-BE49-F238E27FC236}">
                  <a16:creationId xmlns:a16="http://schemas.microsoft.com/office/drawing/2014/main" id="{590F4E87-201C-4576-8647-D8F332A413C5}"/>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475" name="TextBox 376">
              <a:extLst>
                <a:ext uri="{FF2B5EF4-FFF2-40B4-BE49-F238E27FC236}">
                  <a16:creationId xmlns:a16="http://schemas.microsoft.com/office/drawing/2014/main" id="{A696FA15-6709-4885-8C66-31ADE426463C}"/>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476" name="Straight Arrow Connector 379">
              <a:extLst>
                <a:ext uri="{FF2B5EF4-FFF2-40B4-BE49-F238E27FC236}">
                  <a16:creationId xmlns:a16="http://schemas.microsoft.com/office/drawing/2014/main" id="{617EB4B3-F716-49EB-B688-8CB74853E320}"/>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7" name="Rounded Rectangle 39">
              <a:extLst>
                <a:ext uri="{FF2B5EF4-FFF2-40B4-BE49-F238E27FC236}">
                  <a16:creationId xmlns:a16="http://schemas.microsoft.com/office/drawing/2014/main" id="{B36BBE0D-CBB2-4370-9DE5-66BB8FE66AC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478" name="Straight Arrow Connector 385">
              <a:extLst>
                <a:ext uri="{FF2B5EF4-FFF2-40B4-BE49-F238E27FC236}">
                  <a16:creationId xmlns:a16="http://schemas.microsoft.com/office/drawing/2014/main" id="{D05C60F7-717D-422A-8604-045FD378A1BB}"/>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79" name="TextBox 389">
              <a:extLst>
                <a:ext uri="{FF2B5EF4-FFF2-40B4-BE49-F238E27FC236}">
                  <a16:creationId xmlns:a16="http://schemas.microsoft.com/office/drawing/2014/main" id="{D20453BD-5536-41BA-80EB-C3E3349A4921}"/>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480" name="TextBox 390">
              <a:extLst>
                <a:ext uri="{FF2B5EF4-FFF2-40B4-BE49-F238E27FC236}">
                  <a16:creationId xmlns:a16="http://schemas.microsoft.com/office/drawing/2014/main" id="{292851FA-B063-447D-95ED-E1C82EDFCCF0}"/>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481" name="Straight Arrow Connector 395">
              <a:extLst>
                <a:ext uri="{FF2B5EF4-FFF2-40B4-BE49-F238E27FC236}">
                  <a16:creationId xmlns:a16="http://schemas.microsoft.com/office/drawing/2014/main" id="{303A27A8-20A5-4430-A5A2-3E00A185BF2A}"/>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82" name="TextBox 396">
              <a:extLst>
                <a:ext uri="{FF2B5EF4-FFF2-40B4-BE49-F238E27FC236}">
                  <a16:creationId xmlns:a16="http://schemas.microsoft.com/office/drawing/2014/main" id="{C351B6CE-2221-4970-9AFD-072596B4518C}"/>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483" name="TextBox 397">
              <a:extLst>
                <a:ext uri="{FF2B5EF4-FFF2-40B4-BE49-F238E27FC236}">
                  <a16:creationId xmlns:a16="http://schemas.microsoft.com/office/drawing/2014/main" id="{8A3ED8DB-DA8A-47FF-B6D3-CD34715F646F}"/>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484" name="TextBox 398">
              <a:extLst>
                <a:ext uri="{FF2B5EF4-FFF2-40B4-BE49-F238E27FC236}">
                  <a16:creationId xmlns:a16="http://schemas.microsoft.com/office/drawing/2014/main" id="{B9E839AB-A3F0-436A-9C29-F84FE95058C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485" name="TextBox 400">
              <a:extLst>
                <a:ext uri="{FF2B5EF4-FFF2-40B4-BE49-F238E27FC236}">
                  <a16:creationId xmlns:a16="http://schemas.microsoft.com/office/drawing/2014/main" id="{839E8F2C-3BCA-4898-BD37-A72173D17DF8}"/>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486" name="TextBox 403">
              <a:extLst>
                <a:ext uri="{FF2B5EF4-FFF2-40B4-BE49-F238E27FC236}">
                  <a16:creationId xmlns:a16="http://schemas.microsoft.com/office/drawing/2014/main" id="{88455D94-B882-46DE-9B58-42275924B09E}"/>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487" name="TextBox 404">
              <a:extLst>
                <a:ext uri="{FF2B5EF4-FFF2-40B4-BE49-F238E27FC236}">
                  <a16:creationId xmlns:a16="http://schemas.microsoft.com/office/drawing/2014/main" id="{B03B1E98-7426-4F47-873B-B7ABFCDEE1B9}"/>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488" name="Straight Arrow Connector 405">
              <a:extLst>
                <a:ext uri="{FF2B5EF4-FFF2-40B4-BE49-F238E27FC236}">
                  <a16:creationId xmlns:a16="http://schemas.microsoft.com/office/drawing/2014/main" id="{7A3928DF-866F-4F3A-9385-9CF530C9AFA6}"/>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9" name="Straight Arrow Connector 406">
              <a:extLst>
                <a:ext uri="{FF2B5EF4-FFF2-40B4-BE49-F238E27FC236}">
                  <a16:creationId xmlns:a16="http://schemas.microsoft.com/office/drawing/2014/main" id="{3345C435-532F-4764-A6EC-9AE144DFA9BD}"/>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0" name="Straight Arrow Connector 407">
              <a:extLst>
                <a:ext uri="{FF2B5EF4-FFF2-40B4-BE49-F238E27FC236}">
                  <a16:creationId xmlns:a16="http://schemas.microsoft.com/office/drawing/2014/main" id="{8DB02109-B3C5-4284-A226-37D6F59E5A71}"/>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1" name="Straight Arrow Connector 411">
              <a:extLst>
                <a:ext uri="{FF2B5EF4-FFF2-40B4-BE49-F238E27FC236}">
                  <a16:creationId xmlns:a16="http://schemas.microsoft.com/office/drawing/2014/main" id="{FB9302A6-65C0-442F-B29A-67E1C86999ED}"/>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2" name="Straight Arrow Connector 412">
              <a:extLst>
                <a:ext uri="{FF2B5EF4-FFF2-40B4-BE49-F238E27FC236}">
                  <a16:creationId xmlns:a16="http://schemas.microsoft.com/office/drawing/2014/main" id="{FD5CB32F-C976-400F-885B-83D94B907E97}"/>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3" name="Straight Arrow Connector 419">
              <a:extLst>
                <a:ext uri="{FF2B5EF4-FFF2-40B4-BE49-F238E27FC236}">
                  <a16:creationId xmlns:a16="http://schemas.microsoft.com/office/drawing/2014/main" id="{2623D3C3-3647-49A4-8555-95267B79AE4A}"/>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94" name="Rectangle 71">
              <a:extLst>
                <a:ext uri="{FF2B5EF4-FFF2-40B4-BE49-F238E27FC236}">
                  <a16:creationId xmlns:a16="http://schemas.microsoft.com/office/drawing/2014/main" id="{2A050CEC-C2E7-47B9-8C8B-9BDCEDAFC1FB}"/>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495" name="Straight Arrow Connector 424">
              <a:extLst>
                <a:ext uri="{FF2B5EF4-FFF2-40B4-BE49-F238E27FC236}">
                  <a16:creationId xmlns:a16="http://schemas.microsoft.com/office/drawing/2014/main" id="{9B94354E-938D-4091-A8C4-209CF0628279}"/>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496" name="Group 425">
              <a:extLst>
                <a:ext uri="{FF2B5EF4-FFF2-40B4-BE49-F238E27FC236}">
                  <a16:creationId xmlns:a16="http://schemas.microsoft.com/office/drawing/2014/main" id="{BBDDCBEE-5F93-46EF-8780-B8F24572C6A2}"/>
                </a:ext>
              </a:extLst>
            </p:cNvPr>
            <p:cNvGrpSpPr/>
            <p:nvPr/>
          </p:nvGrpSpPr>
          <p:grpSpPr>
            <a:xfrm>
              <a:off x="4864692" y="1988965"/>
              <a:ext cx="267579" cy="3183444"/>
              <a:chOff x="4864692" y="1772402"/>
              <a:chExt cx="267579" cy="3183444"/>
            </a:xfrm>
            <a:solidFill>
              <a:schemeClr val="bg2">
                <a:lumMod val="50000"/>
              </a:schemeClr>
            </a:solidFill>
          </p:grpSpPr>
          <p:sp>
            <p:nvSpPr>
              <p:cNvPr id="518" name="Rectangle 10">
                <a:extLst>
                  <a:ext uri="{FF2B5EF4-FFF2-40B4-BE49-F238E27FC236}">
                    <a16:creationId xmlns:a16="http://schemas.microsoft.com/office/drawing/2014/main" id="{E8FB512D-9A93-450B-ABF5-154A01A18DD7}"/>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519" name="TextBox 401">
                <a:extLst>
                  <a:ext uri="{FF2B5EF4-FFF2-40B4-BE49-F238E27FC236}">
                    <a16:creationId xmlns:a16="http://schemas.microsoft.com/office/drawing/2014/main" id="{ABA1A9F5-EFDE-458E-B1C5-843FA98D0689}"/>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497" name="Group 426">
              <a:extLst>
                <a:ext uri="{FF2B5EF4-FFF2-40B4-BE49-F238E27FC236}">
                  <a16:creationId xmlns:a16="http://schemas.microsoft.com/office/drawing/2014/main" id="{3ABA7F7A-8998-4C74-A0AE-B8C0A53BB427}"/>
                </a:ext>
              </a:extLst>
            </p:cNvPr>
            <p:cNvGrpSpPr/>
            <p:nvPr/>
          </p:nvGrpSpPr>
          <p:grpSpPr>
            <a:xfrm>
              <a:off x="6697302" y="1988965"/>
              <a:ext cx="267579" cy="3192499"/>
              <a:chOff x="6697302" y="1772402"/>
              <a:chExt cx="267579" cy="3192499"/>
            </a:xfrm>
            <a:solidFill>
              <a:schemeClr val="bg2">
                <a:lumMod val="50000"/>
              </a:schemeClr>
            </a:solidFill>
          </p:grpSpPr>
          <p:sp>
            <p:nvSpPr>
              <p:cNvPr id="516" name="Rectangle 11">
                <a:extLst>
                  <a:ext uri="{FF2B5EF4-FFF2-40B4-BE49-F238E27FC236}">
                    <a16:creationId xmlns:a16="http://schemas.microsoft.com/office/drawing/2014/main" id="{FD99851D-FDED-463D-9A46-080CC7438EDB}"/>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517" name="TextBox 402">
                <a:extLst>
                  <a:ext uri="{FF2B5EF4-FFF2-40B4-BE49-F238E27FC236}">
                    <a16:creationId xmlns:a16="http://schemas.microsoft.com/office/drawing/2014/main" id="{DBAB186A-DE4B-41B2-94E8-532ACF022E25}"/>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498" name="TextBox 427">
              <a:extLst>
                <a:ext uri="{FF2B5EF4-FFF2-40B4-BE49-F238E27FC236}">
                  <a16:creationId xmlns:a16="http://schemas.microsoft.com/office/drawing/2014/main" id="{ED3B44CC-F25C-499B-973F-DC49396B42E2}"/>
                </a:ext>
              </a:extLst>
            </p:cNvPr>
            <p:cNvSpPr txBox="1"/>
            <p:nvPr/>
          </p:nvSpPr>
          <p:spPr>
            <a:xfrm>
              <a:off x="1617148" y="428033"/>
              <a:ext cx="735520" cy="269179"/>
            </a:xfrm>
            <a:prstGeom prst="rect">
              <a:avLst/>
            </a:prstGeom>
            <a:noFill/>
          </p:spPr>
          <p:txBody>
            <a:bodyPr wrap="none" rtlCol="0">
              <a:spAutoFit/>
            </a:bodyPr>
            <a:lstStyle/>
            <a:p>
              <a:r>
                <a:rPr lang="es-MX" sz="1600" dirty="0">
                  <a:latin typeface="Helvetica Condensed" panose="020B0606020202030204" pitchFamily="34" charset="0"/>
                </a:rPr>
                <a:t>FETCH</a:t>
              </a:r>
            </a:p>
          </p:txBody>
        </p:sp>
        <p:cxnSp>
          <p:nvCxnSpPr>
            <p:cNvPr id="499" name="Straight Arrow Connector 428">
              <a:extLst>
                <a:ext uri="{FF2B5EF4-FFF2-40B4-BE49-F238E27FC236}">
                  <a16:creationId xmlns:a16="http://schemas.microsoft.com/office/drawing/2014/main" id="{98DD16BB-E61C-465B-A8AB-FF92CD3BE4E9}"/>
                </a:ext>
              </a:extLst>
            </p:cNvPr>
            <p:cNvCxnSpPr>
              <a:endCxn id="370"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0" name="Straight Arrow Connector 435">
              <a:extLst>
                <a:ext uri="{FF2B5EF4-FFF2-40B4-BE49-F238E27FC236}">
                  <a16:creationId xmlns:a16="http://schemas.microsoft.com/office/drawing/2014/main" id="{2921C37D-4BE0-4223-B51D-101610951A6C}"/>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1" name="Straight Arrow Connector 436">
              <a:extLst>
                <a:ext uri="{FF2B5EF4-FFF2-40B4-BE49-F238E27FC236}">
                  <a16:creationId xmlns:a16="http://schemas.microsoft.com/office/drawing/2014/main" id="{621A8636-AC63-44AF-9C4E-BCF9F7BF65AE}"/>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2" name="Straight Arrow Connector 437">
              <a:extLst>
                <a:ext uri="{FF2B5EF4-FFF2-40B4-BE49-F238E27FC236}">
                  <a16:creationId xmlns:a16="http://schemas.microsoft.com/office/drawing/2014/main" id="{E9E34FA4-2AFB-4F8C-A67A-8490EEB2F2A1}"/>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03" name="TextBox 438">
              <a:extLst>
                <a:ext uri="{FF2B5EF4-FFF2-40B4-BE49-F238E27FC236}">
                  <a16:creationId xmlns:a16="http://schemas.microsoft.com/office/drawing/2014/main" id="{76043B59-99C2-44A9-96B4-49F0A55FB630}"/>
                </a:ext>
              </a:extLst>
            </p:cNvPr>
            <p:cNvSpPr txBox="1"/>
            <p:nvPr/>
          </p:nvSpPr>
          <p:spPr>
            <a:xfrm>
              <a:off x="3702123" y="386245"/>
              <a:ext cx="900269" cy="269179"/>
            </a:xfrm>
            <a:prstGeom prst="rect">
              <a:avLst/>
            </a:prstGeom>
            <a:noFill/>
          </p:spPr>
          <p:txBody>
            <a:bodyPr wrap="none" rtlCol="0">
              <a:spAutoFit/>
            </a:bodyPr>
            <a:lstStyle/>
            <a:p>
              <a:r>
                <a:rPr lang="es-MX" sz="1600" dirty="0">
                  <a:latin typeface="Helvetica Condensed" panose="020B0606020202030204" pitchFamily="34" charset="0"/>
                </a:rPr>
                <a:t>DECODE</a:t>
              </a:r>
            </a:p>
          </p:txBody>
        </p:sp>
        <p:sp>
          <p:nvSpPr>
            <p:cNvPr id="504" name="TextBox 439">
              <a:extLst>
                <a:ext uri="{FF2B5EF4-FFF2-40B4-BE49-F238E27FC236}">
                  <a16:creationId xmlns:a16="http://schemas.microsoft.com/office/drawing/2014/main" id="{61D2F8D6-503A-4171-B153-73E8601BF8E0}"/>
                </a:ext>
              </a:extLst>
            </p:cNvPr>
            <p:cNvSpPr txBox="1"/>
            <p:nvPr/>
          </p:nvSpPr>
          <p:spPr>
            <a:xfrm>
              <a:off x="5167227" y="382357"/>
              <a:ext cx="1692701" cy="269179"/>
            </a:xfrm>
            <a:prstGeom prst="rect">
              <a:avLst/>
            </a:prstGeom>
            <a:noFill/>
          </p:spPr>
          <p:txBody>
            <a:bodyPr wrap="none" rtlCol="0">
              <a:spAutoFit/>
            </a:bodyPr>
            <a:lstStyle/>
            <a:p>
              <a:r>
                <a:rPr lang="es-MX" sz="1600" dirty="0">
                  <a:latin typeface="Helvetica Condensed" panose="020B0606020202030204" pitchFamily="34" charset="0"/>
                </a:rPr>
                <a:t>READ REGISTERS</a:t>
              </a:r>
            </a:p>
          </p:txBody>
        </p:sp>
        <p:sp>
          <p:nvSpPr>
            <p:cNvPr id="505" name="TextBox 440">
              <a:extLst>
                <a:ext uri="{FF2B5EF4-FFF2-40B4-BE49-F238E27FC236}">
                  <a16:creationId xmlns:a16="http://schemas.microsoft.com/office/drawing/2014/main" id="{5C97D12B-E00A-4169-ABC3-B97DD6EB8948}"/>
                </a:ext>
              </a:extLst>
            </p:cNvPr>
            <p:cNvSpPr txBox="1"/>
            <p:nvPr/>
          </p:nvSpPr>
          <p:spPr>
            <a:xfrm>
              <a:off x="7332176" y="379984"/>
              <a:ext cx="976517" cy="269179"/>
            </a:xfrm>
            <a:prstGeom prst="rect">
              <a:avLst/>
            </a:prstGeom>
            <a:noFill/>
          </p:spPr>
          <p:txBody>
            <a:bodyPr wrap="none" rtlCol="0">
              <a:spAutoFit/>
            </a:bodyPr>
            <a:lstStyle/>
            <a:p>
              <a:r>
                <a:rPr lang="es-MX" sz="1600" dirty="0">
                  <a:latin typeface="Helvetica Condensed" panose="020B0606020202030204" pitchFamily="34" charset="0"/>
                </a:rPr>
                <a:t>EXECUTE</a:t>
              </a:r>
            </a:p>
          </p:txBody>
        </p:sp>
        <p:sp>
          <p:nvSpPr>
            <p:cNvPr id="506" name="TextBox 441">
              <a:extLst>
                <a:ext uri="{FF2B5EF4-FFF2-40B4-BE49-F238E27FC236}">
                  <a16:creationId xmlns:a16="http://schemas.microsoft.com/office/drawing/2014/main" id="{E09D7230-4F21-4899-B277-E4BB79FDFEAF}"/>
                </a:ext>
              </a:extLst>
            </p:cNvPr>
            <p:cNvSpPr txBox="1"/>
            <p:nvPr/>
          </p:nvSpPr>
          <p:spPr>
            <a:xfrm>
              <a:off x="8808997" y="383438"/>
              <a:ext cx="1687637" cy="269179"/>
            </a:xfrm>
            <a:prstGeom prst="rect">
              <a:avLst/>
            </a:prstGeom>
            <a:noFill/>
          </p:spPr>
          <p:txBody>
            <a:bodyPr wrap="none" rtlCol="0">
              <a:spAutoFit/>
            </a:bodyPr>
            <a:lstStyle/>
            <a:p>
              <a:r>
                <a:rPr lang="es-MX" sz="1600" dirty="0">
                  <a:latin typeface="Helvetica Condensed" panose="020B0606020202030204" pitchFamily="34" charset="0"/>
                </a:rPr>
                <a:t>MEMORY ACCESS</a:t>
              </a:r>
            </a:p>
          </p:txBody>
        </p:sp>
        <p:sp>
          <p:nvSpPr>
            <p:cNvPr id="507" name="TextBox 442">
              <a:extLst>
                <a:ext uri="{FF2B5EF4-FFF2-40B4-BE49-F238E27FC236}">
                  <a16:creationId xmlns:a16="http://schemas.microsoft.com/office/drawing/2014/main" id="{2D651EF3-472B-4D7B-9C1B-5D6F89B59A0D}"/>
                </a:ext>
              </a:extLst>
            </p:cNvPr>
            <p:cNvSpPr txBox="1"/>
            <p:nvPr/>
          </p:nvSpPr>
          <p:spPr>
            <a:xfrm>
              <a:off x="10555865" y="388960"/>
              <a:ext cx="1239299" cy="269179"/>
            </a:xfrm>
            <a:prstGeom prst="rect">
              <a:avLst/>
            </a:prstGeom>
            <a:noFill/>
          </p:spPr>
          <p:txBody>
            <a:bodyPr wrap="none" rtlCol="0">
              <a:spAutoFit/>
            </a:bodyPr>
            <a:lstStyle/>
            <a:p>
              <a:r>
                <a:rPr lang="es-MX" sz="1600" dirty="0">
                  <a:latin typeface="Helvetica Condensed" panose="020B0606020202030204" pitchFamily="34" charset="0"/>
                </a:rPr>
                <a:t>WRITE BACK</a:t>
              </a:r>
            </a:p>
          </p:txBody>
        </p:sp>
        <p:cxnSp>
          <p:nvCxnSpPr>
            <p:cNvPr id="508" name="Straight Arrow Connector 166">
              <a:extLst>
                <a:ext uri="{FF2B5EF4-FFF2-40B4-BE49-F238E27FC236}">
                  <a16:creationId xmlns:a16="http://schemas.microsoft.com/office/drawing/2014/main" id="{62A14F07-34F6-4978-B00F-92FF0FBAEC83}"/>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9" name="Straight Connector 167">
              <a:extLst>
                <a:ext uri="{FF2B5EF4-FFF2-40B4-BE49-F238E27FC236}">
                  <a16:creationId xmlns:a16="http://schemas.microsoft.com/office/drawing/2014/main" id="{734F0798-0E03-419C-9512-1EADC9B5E8FC}"/>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510" name="Straight Arrow Connector 171">
              <a:extLst>
                <a:ext uri="{FF2B5EF4-FFF2-40B4-BE49-F238E27FC236}">
                  <a16:creationId xmlns:a16="http://schemas.microsoft.com/office/drawing/2014/main" id="{E12EDA3B-8FF5-4ED8-AAD7-37D781D86C87}"/>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1" name="Straight Connector 176">
              <a:extLst>
                <a:ext uri="{FF2B5EF4-FFF2-40B4-BE49-F238E27FC236}">
                  <a16:creationId xmlns:a16="http://schemas.microsoft.com/office/drawing/2014/main" id="{A2CEB53D-B315-4533-BEF3-E3900DD84EDA}"/>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512" name="Straight Arrow Connector 178">
              <a:extLst>
                <a:ext uri="{FF2B5EF4-FFF2-40B4-BE49-F238E27FC236}">
                  <a16:creationId xmlns:a16="http://schemas.microsoft.com/office/drawing/2014/main" id="{C0524477-1874-4C15-9800-3B6B1DABE54A}"/>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3" name="Straight Arrow Connector 182">
              <a:extLst>
                <a:ext uri="{FF2B5EF4-FFF2-40B4-BE49-F238E27FC236}">
                  <a16:creationId xmlns:a16="http://schemas.microsoft.com/office/drawing/2014/main" id="{26FEC8ED-342C-4320-837E-FDEDFC478855}"/>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14" name="Straight Arrow Connector 184">
              <a:extLst>
                <a:ext uri="{FF2B5EF4-FFF2-40B4-BE49-F238E27FC236}">
                  <a16:creationId xmlns:a16="http://schemas.microsoft.com/office/drawing/2014/main" id="{75F4A253-AF5A-40A4-88BC-2C0123582141}"/>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15" name="Rectangle 3">
              <a:extLst>
                <a:ext uri="{FF2B5EF4-FFF2-40B4-BE49-F238E27FC236}">
                  <a16:creationId xmlns:a16="http://schemas.microsoft.com/office/drawing/2014/main" id="{A219140B-555F-4FD4-B319-47E1D7065EBB}"/>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cxnSp>
          <p:nvCxnSpPr>
            <p:cNvPr id="439" name="Straight Arrow Connector 262">
              <a:extLst>
                <a:ext uri="{FF2B5EF4-FFF2-40B4-BE49-F238E27FC236}">
                  <a16:creationId xmlns:a16="http://schemas.microsoft.com/office/drawing/2014/main" id="{F91349E0-4E99-408B-95BB-26779961D63B}"/>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grpSp>
      <p:pic>
        <p:nvPicPr>
          <p:cNvPr id="174" name="Imagen 173">
            <a:extLst>
              <a:ext uri="{FF2B5EF4-FFF2-40B4-BE49-F238E27FC236}">
                <a16:creationId xmlns:a16="http://schemas.microsoft.com/office/drawing/2014/main" id="{33C550C9-822F-4749-80AC-002B8B759F9B}"/>
              </a:ext>
            </a:extLst>
          </p:cNvPr>
          <p:cNvPicPr>
            <a:picLocks noChangeAspect="1"/>
          </p:cNvPicPr>
          <p:nvPr/>
        </p:nvPicPr>
        <p:blipFill rotWithShape="1">
          <a:blip r:embed="rId3"/>
          <a:srcRect l="27196" t="47273" r="58925" b="48813"/>
          <a:stretch/>
        </p:blipFill>
        <p:spPr>
          <a:xfrm>
            <a:off x="10065286" y="9216074"/>
            <a:ext cx="1645920" cy="260985"/>
          </a:xfrm>
          <a:prstGeom prst="rect">
            <a:avLst/>
          </a:prstGeom>
        </p:spPr>
      </p:pic>
      <p:sp>
        <p:nvSpPr>
          <p:cNvPr id="175" name="TextBox 172">
            <a:extLst>
              <a:ext uri="{FF2B5EF4-FFF2-40B4-BE49-F238E27FC236}">
                <a16:creationId xmlns:a16="http://schemas.microsoft.com/office/drawing/2014/main" id="{5ABD7320-F4B0-4DAB-AEE5-CAB7325E04FD}"/>
              </a:ext>
            </a:extLst>
          </p:cNvPr>
          <p:cNvSpPr txBox="1"/>
          <p:nvPr/>
        </p:nvSpPr>
        <p:spPr>
          <a:xfrm>
            <a:off x="9971226" y="7826702"/>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176" name="TextBox 173">
            <a:extLst>
              <a:ext uri="{FF2B5EF4-FFF2-40B4-BE49-F238E27FC236}">
                <a16:creationId xmlns:a16="http://schemas.microsoft.com/office/drawing/2014/main" id="{07C3A53C-27B2-43C5-A5DB-A57A0793B259}"/>
              </a:ext>
            </a:extLst>
          </p:cNvPr>
          <p:cNvSpPr txBox="1"/>
          <p:nvPr/>
        </p:nvSpPr>
        <p:spPr>
          <a:xfrm>
            <a:off x="10088725" y="7483848"/>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177" name="Tabla 196">
            <a:extLst>
              <a:ext uri="{FF2B5EF4-FFF2-40B4-BE49-F238E27FC236}">
                <a16:creationId xmlns:a16="http://schemas.microsoft.com/office/drawing/2014/main" id="{5032F609-595A-4B7B-9901-04D2F353A5E3}"/>
              </a:ext>
            </a:extLst>
          </p:cNvPr>
          <p:cNvGraphicFramePr>
            <a:graphicFrameLocks noGrp="1"/>
          </p:cNvGraphicFramePr>
          <p:nvPr>
            <p:extLst>
              <p:ext uri="{D42A27DB-BD31-4B8C-83A1-F6EECF244321}">
                <p14:modId xmlns:p14="http://schemas.microsoft.com/office/powerpoint/2010/main" val="3441353931"/>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R2 + R3</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6" name="Título 2">
            <a:extLst>
              <a:ext uri="{FF2B5EF4-FFF2-40B4-BE49-F238E27FC236}">
                <a16:creationId xmlns:a16="http://schemas.microsoft.com/office/drawing/2014/main" id="{DDDFEF23-1D26-F5BB-C12E-CC88738E5C40}"/>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7" name="Subtítulo 3">
            <a:extLst>
              <a:ext uri="{FF2B5EF4-FFF2-40B4-BE49-F238E27FC236}">
                <a16:creationId xmlns:a16="http://schemas.microsoft.com/office/drawing/2014/main" id="{EE6BE9BF-EAEC-EAE2-6CBF-A0D4AEE8E3D5}"/>
              </a:ext>
            </a:extLst>
          </p:cNvPr>
          <p:cNvSpPr>
            <a:spLocks noGrp="1"/>
          </p:cNvSpPr>
          <p:nvPr>
            <p:ph type="subTitle" idx="1"/>
          </p:nvPr>
        </p:nvSpPr>
        <p:spPr>
          <a:xfrm>
            <a:off x="484675" y="921166"/>
            <a:ext cx="12532823" cy="445226"/>
          </a:xfrm>
        </p:spPr>
        <p:txBody>
          <a:bodyPr/>
          <a:lstStyle/>
          <a:p>
            <a:r>
              <a:rPr lang="es-MX" dirty="0"/>
              <a:t>Adelantado de valores</a:t>
            </a:r>
          </a:p>
        </p:txBody>
      </p:sp>
    </p:spTree>
    <p:extLst>
      <p:ext uri="{BB962C8B-B14F-4D97-AF65-F5344CB8AC3E}">
        <p14:creationId xmlns:p14="http://schemas.microsoft.com/office/powerpoint/2010/main" val="65676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 Placeholder 6">
            <a:extLst>
              <a:ext uri="{FF2B5EF4-FFF2-40B4-BE49-F238E27FC236}">
                <a16:creationId xmlns:a16="http://schemas.microsoft.com/office/drawing/2014/main" id="{E5583520-D921-42FC-BD62-F9011FB45701}"/>
              </a:ext>
            </a:extLst>
          </p:cNvPr>
          <p:cNvSpPr>
            <a:spLocks noGrp="1"/>
          </p:cNvSpPr>
          <p:nvPr>
            <p:ph type="body" sz="quarter" idx="13"/>
          </p:nvPr>
        </p:nvSpPr>
        <p:spPr/>
        <p:txBody>
          <a:bodyPr>
            <a:normAutofit/>
          </a:bodyPr>
          <a:lstStyle/>
          <a:p>
            <a:r>
              <a:rPr lang="es-MX" dirty="0">
                <a:solidFill>
                  <a:schemeClr val="bg1"/>
                </a:solidFill>
              </a:rPr>
              <a:t>Microarquitectura de Lagarto I</a:t>
            </a:r>
          </a:p>
        </p:txBody>
      </p:sp>
      <p:sp>
        <p:nvSpPr>
          <p:cNvPr id="2" name="Marcador de número de diapositiva 1"/>
          <p:cNvSpPr>
            <a:spLocks noGrp="1"/>
          </p:cNvSpPr>
          <p:nvPr>
            <p:ph type="sldNum" sz="quarter" idx="4"/>
          </p:nvPr>
        </p:nvSpPr>
        <p:spPr/>
        <p:txBody>
          <a:bodyPr/>
          <a:lstStyle/>
          <a:p>
            <a:fld id="{DAEF4D36-AE85-49C9-90DE-66D02B257272}" type="slidenum">
              <a:rPr lang="en-US" smtClean="0"/>
              <a:pPr/>
              <a:t>9</a:t>
            </a:fld>
            <a:endParaRPr lang="en-US" dirty="0"/>
          </a:p>
        </p:txBody>
      </p:sp>
      <p:pic>
        <p:nvPicPr>
          <p:cNvPr id="199" name="Imagen 198">
            <a:extLst>
              <a:ext uri="{FF2B5EF4-FFF2-40B4-BE49-F238E27FC236}">
                <a16:creationId xmlns:a16="http://schemas.microsoft.com/office/drawing/2014/main" id="{D958D950-0F37-45C7-BF19-06131E62D16B}"/>
              </a:ext>
            </a:extLst>
          </p:cNvPr>
          <p:cNvPicPr>
            <a:picLocks noChangeAspect="1"/>
          </p:cNvPicPr>
          <p:nvPr/>
        </p:nvPicPr>
        <p:blipFill rotWithShape="1">
          <a:blip r:embed="rId2"/>
          <a:srcRect l="27126" t="40083" r="58913" b="56200"/>
          <a:stretch/>
        </p:blipFill>
        <p:spPr>
          <a:xfrm>
            <a:off x="16539037" y="9256713"/>
            <a:ext cx="1645920" cy="246395"/>
          </a:xfrm>
          <a:prstGeom prst="rect">
            <a:avLst/>
          </a:prstGeom>
        </p:spPr>
      </p:pic>
      <p:pic>
        <p:nvPicPr>
          <p:cNvPr id="202" name="Imagen 201">
            <a:extLst>
              <a:ext uri="{FF2B5EF4-FFF2-40B4-BE49-F238E27FC236}">
                <a16:creationId xmlns:a16="http://schemas.microsoft.com/office/drawing/2014/main" id="{532A0BD8-30A1-4359-8DF3-10A711F14112}"/>
              </a:ext>
            </a:extLst>
          </p:cNvPr>
          <p:cNvPicPr>
            <a:picLocks noChangeAspect="1"/>
          </p:cNvPicPr>
          <p:nvPr/>
        </p:nvPicPr>
        <p:blipFill rotWithShape="1">
          <a:blip r:embed="rId2"/>
          <a:srcRect l="27126" t="43527" r="58913" b="52458"/>
          <a:stretch/>
        </p:blipFill>
        <p:spPr>
          <a:xfrm>
            <a:off x="14396862" y="9251203"/>
            <a:ext cx="1645920" cy="266107"/>
          </a:xfrm>
          <a:prstGeom prst="rect">
            <a:avLst/>
          </a:prstGeom>
        </p:spPr>
      </p:pic>
      <p:grpSp>
        <p:nvGrpSpPr>
          <p:cNvPr id="174" name="Grupo 173">
            <a:extLst>
              <a:ext uri="{FF2B5EF4-FFF2-40B4-BE49-F238E27FC236}">
                <a16:creationId xmlns:a16="http://schemas.microsoft.com/office/drawing/2014/main" id="{24B1647D-2745-4353-9C88-DC820CC63243}"/>
              </a:ext>
            </a:extLst>
          </p:cNvPr>
          <p:cNvGrpSpPr/>
          <p:nvPr/>
        </p:nvGrpSpPr>
        <p:grpSpPr>
          <a:xfrm>
            <a:off x="4475853" y="1579204"/>
            <a:ext cx="13381745" cy="7465478"/>
            <a:chOff x="428902" y="379984"/>
            <a:chExt cx="11366262" cy="5935679"/>
          </a:xfrm>
        </p:grpSpPr>
        <p:cxnSp>
          <p:nvCxnSpPr>
            <p:cNvPr id="175" name="Straight Arrow Connector 434">
              <a:extLst>
                <a:ext uri="{FF2B5EF4-FFF2-40B4-BE49-F238E27FC236}">
                  <a16:creationId xmlns:a16="http://schemas.microsoft.com/office/drawing/2014/main" id="{F7B0A342-354F-499D-9D6B-3AADA16E5B89}"/>
                </a:ext>
              </a:extLst>
            </p:cNvPr>
            <p:cNvCxnSpPr/>
            <p:nvPr/>
          </p:nvCxnSpPr>
          <p:spPr>
            <a:xfrm>
              <a:off x="5001778" y="453397"/>
              <a:ext cx="1798"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6" name="Straight Arrow Connector 168">
              <a:extLst>
                <a:ext uri="{FF2B5EF4-FFF2-40B4-BE49-F238E27FC236}">
                  <a16:creationId xmlns:a16="http://schemas.microsoft.com/office/drawing/2014/main" id="{A90D83D9-5355-49E3-A767-B3B1BF67BF18}"/>
                </a:ext>
              </a:extLst>
            </p:cNvPr>
            <p:cNvCxnSpPr/>
            <p:nvPr/>
          </p:nvCxnSpPr>
          <p:spPr>
            <a:xfrm>
              <a:off x="8792290" y="3710296"/>
              <a:ext cx="360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7">
              <a:extLst>
                <a:ext uri="{FF2B5EF4-FFF2-40B4-BE49-F238E27FC236}">
                  <a16:creationId xmlns:a16="http://schemas.microsoft.com/office/drawing/2014/main" id="{80ACDAF6-A181-4218-BA05-91290BD9CB8B}"/>
                </a:ext>
              </a:extLst>
            </p:cNvPr>
            <p:cNvCxnSpPr/>
            <p:nvPr/>
          </p:nvCxnSpPr>
          <p:spPr>
            <a:xfrm>
              <a:off x="8793898" y="2910944"/>
              <a:ext cx="1565031" cy="0"/>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78" name="Rectangle 2">
              <a:extLst>
                <a:ext uri="{FF2B5EF4-FFF2-40B4-BE49-F238E27FC236}">
                  <a16:creationId xmlns:a16="http://schemas.microsoft.com/office/drawing/2014/main" id="{28F999F5-BF31-403F-B39D-2ECBDB8A7A15}"/>
                </a:ext>
              </a:extLst>
            </p:cNvPr>
            <p:cNvSpPr/>
            <p:nvPr/>
          </p:nvSpPr>
          <p:spPr>
            <a:xfrm>
              <a:off x="303208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79" name="Rectangle 12">
              <a:extLst>
                <a:ext uri="{FF2B5EF4-FFF2-40B4-BE49-F238E27FC236}">
                  <a16:creationId xmlns:a16="http://schemas.microsoft.com/office/drawing/2014/main" id="{B9293A2E-129C-4205-8FCD-28FD612D544D}"/>
                </a:ext>
              </a:extLst>
            </p:cNvPr>
            <p:cNvSpPr/>
            <p:nvPr/>
          </p:nvSpPr>
          <p:spPr>
            <a:xfrm>
              <a:off x="852991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0" name="Rectangle 13">
              <a:extLst>
                <a:ext uri="{FF2B5EF4-FFF2-40B4-BE49-F238E27FC236}">
                  <a16:creationId xmlns:a16="http://schemas.microsoft.com/office/drawing/2014/main" id="{E8E7B127-0D34-4AFA-8719-B1FA6A7389F3}"/>
                </a:ext>
              </a:extLst>
            </p:cNvPr>
            <p:cNvSpPr/>
            <p:nvPr/>
          </p:nvSpPr>
          <p:spPr>
            <a:xfrm>
              <a:off x="10362522" y="1988965"/>
              <a:ext cx="267579" cy="3183406"/>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181" name="Rectangle 14">
              <a:extLst>
                <a:ext uri="{FF2B5EF4-FFF2-40B4-BE49-F238E27FC236}">
                  <a16:creationId xmlns:a16="http://schemas.microsoft.com/office/drawing/2014/main" id="{637F4FED-3DE7-4AFA-9650-E69D09208CEB}"/>
                </a:ext>
              </a:extLst>
            </p:cNvPr>
            <p:cNvSpPr/>
            <p:nvPr/>
          </p:nvSpPr>
          <p:spPr>
            <a:xfrm>
              <a:off x="178028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500" dirty="0" err="1">
                  <a:solidFill>
                    <a:schemeClr val="tx1"/>
                  </a:solidFill>
                  <a:latin typeface="Helvetica Condensed" panose="020B0606020202030204" pitchFamily="34" charset="0"/>
                </a:rPr>
                <a:t>Instruction</a:t>
              </a:r>
              <a:r>
                <a:rPr lang="es-MX" sz="1500" dirty="0">
                  <a:solidFill>
                    <a:schemeClr val="tx1"/>
                  </a:solidFill>
                  <a:latin typeface="Helvetica Condensed" panose="020B0606020202030204" pitchFamily="34" charset="0"/>
                </a:rPr>
                <a:t> </a:t>
              </a:r>
              <a:r>
                <a:rPr lang="es-MX" sz="1500" dirty="0" err="1">
                  <a:solidFill>
                    <a:schemeClr val="tx1"/>
                  </a:solidFill>
                  <a:latin typeface="Helvetica Condensed" panose="020B0606020202030204" pitchFamily="34" charset="0"/>
                </a:rPr>
                <a:t>Memory</a:t>
              </a:r>
              <a:endParaRPr lang="es-MX" sz="1500" dirty="0">
                <a:solidFill>
                  <a:schemeClr val="tx1"/>
                </a:solidFill>
                <a:latin typeface="Helvetica Condensed" panose="020B0606020202030204" pitchFamily="34" charset="0"/>
              </a:endParaRPr>
            </a:p>
          </p:txBody>
        </p:sp>
        <p:sp>
          <p:nvSpPr>
            <p:cNvPr id="182" name="Rectangle 16">
              <a:extLst>
                <a:ext uri="{FF2B5EF4-FFF2-40B4-BE49-F238E27FC236}">
                  <a16:creationId xmlns:a16="http://schemas.microsoft.com/office/drawing/2014/main" id="{CAB4588A-619F-4559-8160-0B41F1B4714E}"/>
                </a:ext>
              </a:extLst>
            </p:cNvPr>
            <p:cNvSpPr/>
            <p:nvPr/>
          </p:nvSpPr>
          <p:spPr>
            <a:xfrm>
              <a:off x="9159634" y="3606068"/>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Data</a:t>
              </a:r>
            </a:p>
            <a:p>
              <a:pPr algn="ctr"/>
              <a:r>
                <a:rPr lang="es-MX" sz="1600" dirty="0" err="1">
                  <a:solidFill>
                    <a:schemeClr val="tx1"/>
                  </a:solidFill>
                  <a:latin typeface="Helvetica Condensed" panose="020B0606020202030204" pitchFamily="34" charset="0"/>
                </a:rPr>
                <a:t>Memory</a:t>
              </a:r>
              <a:endParaRPr lang="es-MX" sz="1600" dirty="0">
                <a:solidFill>
                  <a:schemeClr val="tx1"/>
                </a:solidFill>
                <a:latin typeface="Helvetica Condensed" panose="020B0606020202030204" pitchFamily="34" charset="0"/>
              </a:endParaRPr>
            </a:p>
          </p:txBody>
        </p:sp>
        <p:sp>
          <p:nvSpPr>
            <p:cNvPr id="183" name="Rectangle 17">
              <a:extLst>
                <a:ext uri="{FF2B5EF4-FFF2-40B4-BE49-F238E27FC236}">
                  <a16:creationId xmlns:a16="http://schemas.microsoft.com/office/drawing/2014/main" id="{FA5F031C-6921-4A81-9CD6-3DA58AC27A58}"/>
                </a:ext>
              </a:extLst>
            </p:cNvPr>
            <p:cNvSpPr/>
            <p:nvPr/>
          </p:nvSpPr>
          <p:spPr>
            <a:xfrm>
              <a:off x="953660" y="2910580"/>
              <a:ext cx="577515" cy="747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PC</a:t>
              </a:r>
            </a:p>
          </p:txBody>
        </p:sp>
        <p:cxnSp>
          <p:nvCxnSpPr>
            <p:cNvPr id="184" name="Straight Arrow Connector 18">
              <a:extLst>
                <a:ext uri="{FF2B5EF4-FFF2-40B4-BE49-F238E27FC236}">
                  <a16:creationId xmlns:a16="http://schemas.microsoft.com/office/drawing/2014/main" id="{A8F1DD08-DDD2-46AF-907D-38E1B1609D6D}"/>
                </a:ext>
              </a:extLst>
            </p:cNvPr>
            <p:cNvCxnSpPr>
              <a:stCxn id="181" idx="3"/>
            </p:cNvCxnSpPr>
            <p:nvPr/>
          </p:nvCxnSpPr>
          <p:spPr>
            <a:xfrm>
              <a:off x="2730779" y="3715698"/>
              <a:ext cx="314003"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5" name="Straight Arrow Connector 21">
              <a:extLst>
                <a:ext uri="{FF2B5EF4-FFF2-40B4-BE49-F238E27FC236}">
                  <a16:creationId xmlns:a16="http://schemas.microsoft.com/office/drawing/2014/main" id="{1680E2C7-4E5F-46FC-BCAD-BC96EAB3730F}"/>
                </a:ext>
              </a:extLst>
            </p:cNvPr>
            <p:cNvCxnSpPr/>
            <p:nvPr/>
          </p:nvCxnSpPr>
          <p:spPr>
            <a:xfrm>
              <a:off x="1531175" y="3309743"/>
              <a:ext cx="23641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6" name="Straight Connector 33">
              <a:extLst>
                <a:ext uri="{FF2B5EF4-FFF2-40B4-BE49-F238E27FC236}">
                  <a16:creationId xmlns:a16="http://schemas.microsoft.com/office/drawing/2014/main" id="{F3AB50B2-FF84-4565-ABE6-F324A3A757D6}"/>
                </a:ext>
              </a:extLst>
            </p:cNvPr>
            <p:cNvCxnSpPr/>
            <p:nvPr/>
          </p:nvCxnSpPr>
          <p:spPr>
            <a:xfrm flipV="1">
              <a:off x="717250" y="1661930"/>
              <a:ext cx="0" cy="1467274"/>
            </a:xfrm>
            <a:prstGeom prst="line">
              <a:avLst/>
            </a:prstGeom>
          </p:spPr>
          <p:style>
            <a:lnRef idx="2">
              <a:schemeClr val="dk1"/>
            </a:lnRef>
            <a:fillRef idx="0">
              <a:schemeClr val="dk1"/>
            </a:fillRef>
            <a:effectRef idx="1">
              <a:schemeClr val="dk1"/>
            </a:effectRef>
            <a:fontRef idx="minor">
              <a:schemeClr val="tx1"/>
            </a:fontRef>
          </p:style>
        </p:cxnSp>
        <p:sp>
          <p:nvSpPr>
            <p:cNvPr id="187" name="Rounded Rectangle 34">
              <a:extLst>
                <a:ext uri="{FF2B5EF4-FFF2-40B4-BE49-F238E27FC236}">
                  <a16:creationId xmlns:a16="http://schemas.microsoft.com/office/drawing/2014/main" id="{EB8190A1-D8D0-48F7-8F98-36357FA95ED2}"/>
                </a:ext>
              </a:extLst>
            </p:cNvPr>
            <p:cNvSpPr/>
            <p:nvPr/>
          </p:nvSpPr>
          <p:spPr>
            <a:xfrm>
              <a:off x="1346480" y="1075299"/>
              <a:ext cx="1029955" cy="51741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Helvetica Condensed" panose="020B0606020202030204" pitchFamily="34" charset="0"/>
                </a:rPr>
                <a:t>Branch Predictor</a:t>
              </a:r>
            </a:p>
          </p:txBody>
        </p:sp>
        <p:cxnSp>
          <p:nvCxnSpPr>
            <p:cNvPr id="188" name="Straight Connector 59">
              <a:extLst>
                <a:ext uri="{FF2B5EF4-FFF2-40B4-BE49-F238E27FC236}">
                  <a16:creationId xmlns:a16="http://schemas.microsoft.com/office/drawing/2014/main" id="{93615C3E-21DC-4C40-A6AB-A20BF29E7C75}"/>
                </a:ext>
              </a:extLst>
            </p:cNvPr>
            <p:cNvCxnSpPr/>
            <p:nvPr/>
          </p:nvCxnSpPr>
          <p:spPr>
            <a:xfrm flipH="1" flipV="1">
              <a:off x="723563" y="1658132"/>
              <a:ext cx="2065383" cy="2201"/>
            </a:xfrm>
            <a:prstGeom prst="line">
              <a:avLst/>
            </a:prstGeom>
          </p:spPr>
          <p:style>
            <a:lnRef idx="2">
              <a:schemeClr val="dk1"/>
            </a:lnRef>
            <a:fillRef idx="0">
              <a:schemeClr val="dk1"/>
            </a:fillRef>
            <a:effectRef idx="1">
              <a:schemeClr val="dk1"/>
            </a:effectRef>
            <a:fontRef idx="minor">
              <a:schemeClr val="tx1"/>
            </a:fontRef>
          </p:style>
        </p:cxnSp>
        <p:cxnSp>
          <p:nvCxnSpPr>
            <p:cNvPr id="189" name="Straight Arrow Connector 73">
              <a:extLst>
                <a:ext uri="{FF2B5EF4-FFF2-40B4-BE49-F238E27FC236}">
                  <a16:creationId xmlns:a16="http://schemas.microsoft.com/office/drawing/2014/main" id="{A2C44C0C-F30A-447E-AD66-5383C354301B}"/>
                </a:ext>
              </a:extLst>
            </p:cNvPr>
            <p:cNvCxnSpPr/>
            <p:nvPr/>
          </p:nvCxnSpPr>
          <p:spPr>
            <a:xfrm>
              <a:off x="4989726" y="356445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0" name="Straight Arrow Connector 74">
              <a:extLst>
                <a:ext uri="{FF2B5EF4-FFF2-40B4-BE49-F238E27FC236}">
                  <a16:creationId xmlns:a16="http://schemas.microsoft.com/office/drawing/2014/main" id="{7680222A-8F60-4201-B37F-12B3332C9C87}"/>
                </a:ext>
              </a:extLst>
            </p:cNvPr>
            <p:cNvCxnSpPr/>
            <p:nvPr/>
          </p:nvCxnSpPr>
          <p:spPr>
            <a:xfrm>
              <a:off x="5164631" y="3971306"/>
              <a:ext cx="252175" cy="0"/>
            </a:xfrm>
            <a:prstGeom prst="straightConnector1">
              <a:avLst/>
            </a:prstGeom>
            <a:ln w="19050">
              <a:solidFill>
                <a:srgbClr val="CC660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1" name="Straight Arrow Connector 75">
              <a:extLst>
                <a:ext uri="{FF2B5EF4-FFF2-40B4-BE49-F238E27FC236}">
                  <a16:creationId xmlns:a16="http://schemas.microsoft.com/office/drawing/2014/main" id="{F351D5CD-F750-41DF-AE91-D0675B71A1E6}"/>
                </a:ext>
              </a:extLst>
            </p:cNvPr>
            <p:cNvCxnSpPr/>
            <p:nvPr/>
          </p:nvCxnSpPr>
          <p:spPr>
            <a:xfrm>
              <a:off x="5234851" y="4073963"/>
              <a:ext cx="182296" cy="759"/>
            </a:xfrm>
            <a:prstGeom prst="straightConnector1">
              <a:avLst/>
            </a:prstGeom>
            <a:ln w="19050">
              <a:solidFill>
                <a:srgbClr val="CC6600"/>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92" name="Rounded Rectangle 77">
              <a:extLst>
                <a:ext uri="{FF2B5EF4-FFF2-40B4-BE49-F238E27FC236}">
                  <a16:creationId xmlns:a16="http://schemas.microsoft.com/office/drawing/2014/main" id="{3527C0BE-0AB3-4ABD-88F4-475A12C83FAC}"/>
                </a:ext>
              </a:extLst>
            </p:cNvPr>
            <p:cNvSpPr/>
            <p:nvPr/>
          </p:nvSpPr>
          <p:spPr>
            <a:xfrm rot="16200000">
              <a:off x="7148606" y="4841807"/>
              <a:ext cx="592754"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193" name="Straight Arrow Connector 100">
              <a:extLst>
                <a:ext uri="{FF2B5EF4-FFF2-40B4-BE49-F238E27FC236}">
                  <a16:creationId xmlns:a16="http://schemas.microsoft.com/office/drawing/2014/main" id="{803A24FB-9E2B-4148-8B5D-7A8E16500C36}"/>
                </a:ext>
              </a:extLst>
            </p:cNvPr>
            <p:cNvCxnSpPr/>
            <p:nvPr/>
          </p:nvCxnSpPr>
          <p:spPr>
            <a:xfrm flipV="1">
              <a:off x="8351257" y="294580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4" name="Straight Arrow Connector 102">
              <a:extLst>
                <a:ext uri="{FF2B5EF4-FFF2-40B4-BE49-F238E27FC236}">
                  <a16:creationId xmlns:a16="http://schemas.microsoft.com/office/drawing/2014/main" id="{64E3FB1C-250A-4015-8125-1A9048976352}"/>
                </a:ext>
              </a:extLst>
            </p:cNvPr>
            <p:cNvCxnSpPr/>
            <p:nvPr/>
          </p:nvCxnSpPr>
          <p:spPr>
            <a:xfrm>
              <a:off x="6964881" y="2519907"/>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5" name="Straight Connector 106">
              <a:extLst>
                <a:ext uri="{FF2B5EF4-FFF2-40B4-BE49-F238E27FC236}">
                  <a16:creationId xmlns:a16="http://schemas.microsoft.com/office/drawing/2014/main" id="{BF6FAEBA-F526-4EBC-943E-E5DF957E1348}"/>
                </a:ext>
              </a:extLst>
            </p:cNvPr>
            <p:cNvCxnSpPr/>
            <p:nvPr/>
          </p:nvCxnSpPr>
          <p:spPr>
            <a:xfrm flipV="1">
              <a:off x="5234537" y="4072670"/>
              <a:ext cx="0" cy="1368000"/>
            </a:xfrm>
            <a:prstGeom prst="line">
              <a:avLst/>
            </a:prstGeom>
            <a:ln w="19050">
              <a:solidFill>
                <a:srgbClr val="CC6600"/>
              </a:solidFill>
            </a:ln>
          </p:spPr>
          <p:style>
            <a:lnRef idx="2">
              <a:schemeClr val="dk1"/>
            </a:lnRef>
            <a:fillRef idx="0">
              <a:schemeClr val="dk1"/>
            </a:fillRef>
            <a:effectRef idx="1">
              <a:schemeClr val="dk1"/>
            </a:effectRef>
            <a:fontRef idx="minor">
              <a:schemeClr val="tx1"/>
            </a:fontRef>
          </p:style>
        </p:cxnSp>
        <p:cxnSp>
          <p:nvCxnSpPr>
            <p:cNvPr id="196" name="Straight Arrow Connector 109">
              <a:extLst>
                <a:ext uri="{FF2B5EF4-FFF2-40B4-BE49-F238E27FC236}">
                  <a16:creationId xmlns:a16="http://schemas.microsoft.com/office/drawing/2014/main" id="{A390720D-3B86-467D-B2AB-5B13DCB29498}"/>
                </a:ext>
              </a:extLst>
            </p:cNvPr>
            <p:cNvCxnSpPr/>
            <p:nvPr/>
          </p:nvCxnSpPr>
          <p:spPr>
            <a:xfrm>
              <a:off x="6978216" y="4742839"/>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00" name="TextBox 112">
              <a:extLst>
                <a:ext uri="{FF2B5EF4-FFF2-40B4-BE49-F238E27FC236}">
                  <a16:creationId xmlns:a16="http://schemas.microsoft.com/office/drawing/2014/main" id="{4A5A6C1D-C46B-4B6A-8612-13455A1B77A7}"/>
                </a:ext>
              </a:extLst>
            </p:cNvPr>
            <p:cNvSpPr txBox="1"/>
            <p:nvPr/>
          </p:nvSpPr>
          <p:spPr>
            <a:xfrm>
              <a:off x="6886940" y="2305194"/>
              <a:ext cx="420308" cy="246221"/>
            </a:xfrm>
            <a:prstGeom prst="rect">
              <a:avLst/>
            </a:prstGeom>
            <a:noFill/>
          </p:spPr>
          <p:txBody>
            <a:bodyPr wrap="none" rtlCol="0">
              <a:spAutoFit/>
            </a:bodyPr>
            <a:lstStyle/>
            <a:p>
              <a:r>
                <a:rPr lang="es-MX" sz="1000" dirty="0">
                  <a:latin typeface="Helvetica Condensed" panose="020B0606020202030204" pitchFamily="34" charset="0"/>
                </a:rPr>
                <a:t>Src1</a:t>
              </a:r>
            </a:p>
          </p:txBody>
        </p:sp>
        <p:sp>
          <p:nvSpPr>
            <p:cNvPr id="201" name="TextBox 113">
              <a:extLst>
                <a:ext uri="{FF2B5EF4-FFF2-40B4-BE49-F238E27FC236}">
                  <a16:creationId xmlns:a16="http://schemas.microsoft.com/office/drawing/2014/main" id="{8F01E23F-DAF8-42FA-8006-A9C8AA202017}"/>
                </a:ext>
              </a:extLst>
            </p:cNvPr>
            <p:cNvSpPr txBox="1"/>
            <p:nvPr/>
          </p:nvSpPr>
          <p:spPr>
            <a:xfrm>
              <a:off x="6883087" y="2814390"/>
              <a:ext cx="420308" cy="246221"/>
            </a:xfrm>
            <a:prstGeom prst="rect">
              <a:avLst/>
            </a:prstGeom>
            <a:noFill/>
          </p:spPr>
          <p:txBody>
            <a:bodyPr wrap="none" rtlCol="0">
              <a:spAutoFit/>
            </a:bodyPr>
            <a:lstStyle/>
            <a:p>
              <a:r>
                <a:rPr lang="es-MX" sz="1000" dirty="0">
                  <a:latin typeface="Helvetica Condensed" panose="020B0606020202030204" pitchFamily="34" charset="0"/>
                </a:rPr>
                <a:t>Src2</a:t>
              </a:r>
            </a:p>
          </p:txBody>
        </p:sp>
        <p:cxnSp>
          <p:nvCxnSpPr>
            <p:cNvPr id="203" name="Straight Arrow Connector 116">
              <a:extLst>
                <a:ext uri="{FF2B5EF4-FFF2-40B4-BE49-F238E27FC236}">
                  <a16:creationId xmlns:a16="http://schemas.microsoft.com/office/drawing/2014/main" id="{7F2506B5-C8F0-4E9B-9032-9EA010D8513C}"/>
                </a:ext>
              </a:extLst>
            </p:cNvPr>
            <p:cNvCxnSpPr/>
            <p:nvPr/>
          </p:nvCxnSpPr>
          <p:spPr>
            <a:xfrm>
              <a:off x="7510495" y="4936609"/>
              <a:ext cx="101941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4" name="Straight Arrow Connector 119">
              <a:extLst>
                <a:ext uri="{FF2B5EF4-FFF2-40B4-BE49-F238E27FC236}">
                  <a16:creationId xmlns:a16="http://schemas.microsoft.com/office/drawing/2014/main" id="{0EF6D59F-BA94-4194-ADDB-6958E4623CD9}"/>
                </a:ext>
              </a:extLst>
            </p:cNvPr>
            <p:cNvCxnSpPr/>
            <p:nvPr/>
          </p:nvCxnSpPr>
          <p:spPr>
            <a:xfrm>
              <a:off x="8797491" y="4936609"/>
              <a:ext cx="1565031" cy="0"/>
            </a:xfrm>
            <a:prstGeom prst="straightConnector1">
              <a:avLst/>
            </a:prstGeom>
            <a:ln w="19050">
              <a:solidFill>
                <a:srgbClr val="660033"/>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5" name="Straight Arrow Connector 122">
              <a:extLst>
                <a:ext uri="{FF2B5EF4-FFF2-40B4-BE49-F238E27FC236}">
                  <a16:creationId xmlns:a16="http://schemas.microsoft.com/office/drawing/2014/main" id="{B2477223-C865-47BB-8BA1-BADC85BC298B}"/>
                </a:ext>
              </a:extLst>
            </p:cNvPr>
            <p:cNvCxnSpPr/>
            <p:nvPr/>
          </p:nvCxnSpPr>
          <p:spPr>
            <a:xfrm>
              <a:off x="10635513" y="4936609"/>
              <a:ext cx="530508" cy="0"/>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6" name="Straight Arrow Connector 127">
              <a:extLst>
                <a:ext uri="{FF2B5EF4-FFF2-40B4-BE49-F238E27FC236}">
                  <a16:creationId xmlns:a16="http://schemas.microsoft.com/office/drawing/2014/main" id="{40D94B5B-5D56-4F22-9587-3952254C2FD9}"/>
                </a:ext>
              </a:extLst>
            </p:cNvPr>
            <p:cNvCxnSpPr/>
            <p:nvPr/>
          </p:nvCxnSpPr>
          <p:spPr>
            <a:xfrm>
              <a:off x="11166021" y="4936609"/>
              <a:ext cx="0" cy="491454"/>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7" name="Straight Arrow Connector 133">
              <a:extLst>
                <a:ext uri="{FF2B5EF4-FFF2-40B4-BE49-F238E27FC236}">
                  <a16:creationId xmlns:a16="http://schemas.microsoft.com/office/drawing/2014/main" id="{36DB42F0-FCED-478B-84EA-98F9688A0C53}"/>
                </a:ext>
              </a:extLst>
            </p:cNvPr>
            <p:cNvCxnSpPr/>
            <p:nvPr/>
          </p:nvCxnSpPr>
          <p:spPr>
            <a:xfrm>
              <a:off x="5234537" y="5428063"/>
              <a:ext cx="5931484" cy="0"/>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8" name="TextBox 136">
              <a:extLst>
                <a:ext uri="{FF2B5EF4-FFF2-40B4-BE49-F238E27FC236}">
                  <a16:creationId xmlns:a16="http://schemas.microsoft.com/office/drawing/2014/main" id="{094EF152-7F9D-4AAD-8FC1-A0ED95EE9F67}"/>
                </a:ext>
              </a:extLst>
            </p:cNvPr>
            <p:cNvSpPr txBox="1"/>
            <p:nvPr/>
          </p:nvSpPr>
          <p:spPr>
            <a:xfrm>
              <a:off x="5126914" y="3203361"/>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09" name="TextBox 137">
              <a:extLst>
                <a:ext uri="{FF2B5EF4-FFF2-40B4-BE49-F238E27FC236}">
                  <a16:creationId xmlns:a16="http://schemas.microsoft.com/office/drawing/2014/main" id="{8F4CC73B-777B-4D49-9EDE-999D7DCF6FA0}"/>
                </a:ext>
              </a:extLst>
            </p:cNvPr>
            <p:cNvSpPr txBox="1"/>
            <p:nvPr/>
          </p:nvSpPr>
          <p:spPr>
            <a:xfrm>
              <a:off x="5128171" y="336738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cxnSp>
          <p:nvCxnSpPr>
            <p:cNvPr id="210" name="Straight Connector 143">
              <a:extLst>
                <a:ext uri="{FF2B5EF4-FFF2-40B4-BE49-F238E27FC236}">
                  <a16:creationId xmlns:a16="http://schemas.microsoft.com/office/drawing/2014/main" id="{B0539546-DD5C-40B1-8331-15EB591C732A}"/>
                </a:ext>
              </a:extLst>
            </p:cNvPr>
            <p:cNvCxnSpPr/>
            <p:nvPr/>
          </p:nvCxnSpPr>
          <p:spPr>
            <a:xfrm flipV="1">
              <a:off x="5168320" y="3971306"/>
              <a:ext cx="0" cy="1346067"/>
            </a:xfrm>
            <a:prstGeom prst="line">
              <a:avLst/>
            </a:prstGeom>
            <a:ln w="19050">
              <a:solidFill>
                <a:srgbClr val="CC6600"/>
              </a:solidFill>
            </a:ln>
          </p:spPr>
          <p:style>
            <a:lnRef idx="2">
              <a:schemeClr val="dk1"/>
            </a:lnRef>
            <a:fillRef idx="0">
              <a:schemeClr val="dk1"/>
            </a:fillRef>
            <a:effectRef idx="1">
              <a:schemeClr val="dk1"/>
            </a:effectRef>
            <a:fontRef idx="minor">
              <a:schemeClr val="tx1"/>
            </a:fontRef>
          </p:style>
        </p:cxnSp>
        <p:cxnSp>
          <p:nvCxnSpPr>
            <p:cNvPr id="211" name="Straight Arrow Connector 149">
              <a:extLst>
                <a:ext uri="{FF2B5EF4-FFF2-40B4-BE49-F238E27FC236}">
                  <a16:creationId xmlns:a16="http://schemas.microsoft.com/office/drawing/2014/main" id="{F23CB6BC-A4CF-4D32-B5E1-4D3471822FA0}"/>
                </a:ext>
              </a:extLst>
            </p:cNvPr>
            <p:cNvCxnSpPr/>
            <p:nvPr/>
          </p:nvCxnSpPr>
          <p:spPr>
            <a:xfrm>
              <a:off x="5176486" y="5317373"/>
              <a:ext cx="6058590" cy="0"/>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2" name="Rounded Rectangle 151">
              <a:extLst>
                <a:ext uri="{FF2B5EF4-FFF2-40B4-BE49-F238E27FC236}">
                  <a16:creationId xmlns:a16="http://schemas.microsoft.com/office/drawing/2014/main" id="{83B551DE-5B14-4F49-8C69-F75A5FC8D7B0}"/>
                </a:ext>
              </a:extLst>
            </p:cNvPr>
            <p:cNvSpPr/>
            <p:nvPr/>
          </p:nvSpPr>
          <p:spPr>
            <a:xfrm rot="16200000">
              <a:off x="10721603" y="3002135"/>
              <a:ext cx="534366" cy="134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13" name="Straight Arrow Connector 152">
              <a:extLst>
                <a:ext uri="{FF2B5EF4-FFF2-40B4-BE49-F238E27FC236}">
                  <a16:creationId xmlns:a16="http://schemas.microsoft.com/office/drawing/2014/main" id="{68F866EF-3F2D-42AE-AB3D-8EED21B00324}"/>
                </a:ext>
              </a:extLst>
            </p:cNvPr>
            <p:cNvCxnSpPr/>
            <p:nvPr/>
          </p:nvCxnSpPr>
          <p:spPr>
            <a:xfrm>
              <a:off x="10625039" y="2932352"/>
              <a:ext cx="295937" cy="0"/>
            </a:xfrm>
            <a:prstGeom prst="straightConnector1">
              <a:avLst/>
            </a:prstGeom>
            <a:ln w="19050">
              <a:solidFill>
                <a:srgbClr val="CC660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4" name="Straight Arrow Connector 156">
              <a:extLst>
                <a:ext uri="{FF2B5EF4-FFF2-40B4-BE49-F238E27FC236}">
                  <a16:creationId xmlns:a16="http://schemas.microsoft.com/office/drawing/2014/main" id="{1BCE39D5-795C-4351-856B-5F90817E8015}"/>
                </a:ext>
              </a:extLst>
            </p:cNvPr>
            <p:cNvCxnSpPr/>
            <p:nvPr/>
          </p:nvCxnSpPr>
          <p:spPr>
            <a:xfrm>
              <a:off x="10630451" y="3231298"/>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15" name="Straight Arrow Connector 162">
              <a:extLst>
                <a:ext uri="{FF2B5EF4-FFF2-40B4-BE49-F238E27FC236}">
                  <a16:creationId xmlns:a16="http://schemas.microsoft.com/office/drawing/2014/main" id="{3A3205E5-0AB1-4E0D-A064-90D8A40ABFD1}"/>
                </a:ext>
              </a:extLst>
            </p:cNvPr>
            <p:cNvCxnSpPr/>
            <p:nvPr/>
          </p:nvCxnSpPr>
          <p:spPr>
            <a:xfrm>
              <a:off x="11235076" y="3056894"/>
              <a:ext cx="1595" cy="2260479"/>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6" name="Straight Arrow Connector 163">
              <a:extLst>
                <a:ext uri="{FF2B5EF4-FFF2-40B4-BE49-F238E27FC236}">
                  <a16:creationId xmlns:a16="http://schemas.microsoft.com/office/drawing/2014/main" id="{B2A64706-B73B-469C-BFD1-A5DA3B8250E6}"/>
                </a:ext>
              </a:extLst>
            </p:cNvPr>
            <p:cNvCxnSpPr/>
            <p:nvPr/>
          </p:nvCxnSpPr>
          <p:spPr>
            <a:xfrm>
              <a:off x="11056072" y="3056894"/>
              <a:ext cx="179004" cy="0"/>
            </a:xfrm>
            <a:prstGeom prst="straightConnector1">
              <a:avLst/>
            </a:prstGeom>
            <a:ln w="19050">
              <a:solidFill>
                <a:srgbClr val="CC6600"/>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9" name="Rectangle 174">
              <a:extLst>
                <a:ext uri="{FF2B5EF4-FFF2-40B4-BE49-F238E27FC236}">
                  <a16:creationId xmlns:a16="http://schemas.microsoft.com/office/drawing/2014/main" id="{CBE5D3F2-D67A-4A4F-B511-CC755F557675}"/>
                </a:ext>
              </a:extLst>
            </p:cNvPr>
            <p:cNvSpPr/>
            <p:nvPr/>
          </p:nvSpPr>
          <p:spPr>
            <a:xfrm>
              <a:off x="5418051" y="2245277"/>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LO</a:t>
              </a:r>
            </a:p>
          </p:txBody>
        </p:sp>
        <p:sp>
          <p:nvSpPr>
            <p:cNvPr id="220" name="Rectangle 175">
              <a:extLst>
                <a:ext uri="{FF2B5EF4-FFF2-40B4-BE49-F238E27FC236}">
                  <a16:creationId xmlns:a16="http://schemas.microsoft.com/office/drawing/2014/main" id="{F96CF571-5F5A-46EE-84A3-57C8C1334169}"/>
                </a:ext>
              </a:extLst>
            </p:cNvPr>
            <p:cNvSpPr/>
            <p:nvPr/>
          </p:nvSpPr>
          <p:spPr>
            <a:xfrm>
              <a:off x="5418051" y="2399406"/>
              <a:ext cx="950494" cy="12414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solidFill>
                    <a:schemeClr val="tx1"/>
                  </a:solidFill>
                  <a:latin typeface="Helvetica Condensed" panose="020B0606020202030204" pitchFamily="34" charset="0"/>
                </a:rPr>
                <a:t>HI</a:t>
              </a:r>
            </a:p>
          </p:txBody>
        </p:sp>
        <p:cxnSp>
          <p:nvCxnSpPr>
            <p:cNvPr id="221" name="Straight Arrow Connector 180">
              <a:extLst>
                <a:ext uri="{FF2B5EF4-FFF2-40B4-BE49-F238E27FC236}">
                  <a16:creationId xmlns:a16="http://schemas.microsoft.com/office/drawing/2014/main" id="{39D4D1FF-B428-4E20-ACB3-5DD3F11BC0E0}"/>
                </a:ext>
              </a:extLst>
            </p:cNvPr>
            <p:cNvCxnSpPr/>
            <p:nvPr/>
          </p:nvCxnSpPr>
          <p:spPr>
            <a:xfrm>
              <a:off x="10214552" y="3231298"/>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2" name="Straight Arrow Connector 181">
              <a:extLst>
                <a:ext uri="{FF2B5EF4-FFF2-40B4-BE49-F238E27FC236}">
                  <a16:creationId xmlns:a16="http://schemas.microsoft.com/office/drawing/2014/main" id="{47E5F553-A0C9-4954-8E61-09F53730EF57}"/>
                </a:ext>
              </a:extLst>
            </p:cNvPr>
            <p:cNvCxnSpPr/>
            <p:nvPr/>
          </p:nvCxnSpPr>
          <p:spPr>
            <a:xfrm>
              <a:off x="10214552" y="3231298"/>
              <a:ext cx="0" cy="4969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3" name="Straight Arrow Connector 183">
              <a:extLst>
                <a:ext uri="{FF2B5EF4-FFF2-40B4-BE49-F238E27FC236}">
                  <a16:creationId xmlns:a16="http://schemas.microsoft.com/office/drawing/2014/main" id="{FE70D9C8-1666-4D8E-B6E3-62157A0B2570}"/>
                </a:ext>
              </a:extLst>
            </p:cNvPr>
            <p:cNvCxnSpPr/>
            <p:nvPr/>
          </p:nvCxnSpPr>
          <p:spPr>
            <a:xfrm>
              <a:off x="10117635" y="3722048"/>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4" name="Straight Arrow Connector 187">
              <a:extLst>
                <a:ext uri="{FF2B5EF4-FFF2-40B4-BE49-F238E27FC236}">
                  <a16:creationId xmlns:a16="http://schemas.microsoft.com/office/drawing/2014/main" id="{39F894B9-BA71-4FDE-ABFE-4410A8D2577E}"/>
                </a:ext>
              </a:extLst>
            </p:cNvPr>
            <p:cNvCxnSpPr/>
            <p:nvPr/>
          </p:nvCxnSpPr>
          <p:spPr>
            <a:xfrm>
              <a:off x="3244600" y="1350517"/>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5" name="Straight Arrow Connector 192">
              <a:extLst>
                <a:ext uri="{FF2B5EF4-FFF2-40B4-BE49-F238E27FC236}">
                  <a16:creationId xmlns:a16="http://schemas.microsoft.com/office/drawing/2014/main" id="{DBF43AF4-7CDD-4605-A6AE-FB06378E8F6D}"/>
                </a:ext>
              </a:extLst>
            </p:cNvPr>
            <p:cNvCxnSpPr/>
            <p:nvPr/>
          </p:nvCxnSpPr>
          <p:spPr>
            <a:xfrm>
              <a:off x="5095862" y="1357418"/>
              <a:ext cx="1" cy="63154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6" name="Straight Arrow Connector 193">
              <a:extLst>
                <a:ext uri="{FF2B5EF4-FFF2-40B4-BE49-F238E27FC236}">
                  <a16:creationId xmlns:a16="http://schemas.microsoft.com/office/drawing/2014/main" id="{D1159F71-10A5-4933-AA52-61C157DE274E}"/>
                </a:ext>
              </a:extLst>
            </p:cNvPr>
            <p:cNvCxnSpPr/>
            <p:nvPr/>
          </p:nvCxnSpPr>
          <p:spPr>
            <a:xfrm>
              <a:off x="6902029" y="1306090"/>
              <a:ext cx="1902" cy="68287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7" name="Straight Arrow Connector 194">
              <a:extLst>
                <a:ext uri="{FF2B5EF4-FFF2-40B4-BE49-F238E27FC236}">
                  <a16:creationId xmlns:a16="http://schemas.microsoft.com/office/drawing/2014/main" id="{62DAA248-276D-4283-8B9B-1F22C2A28FF7}"/>
                </a:ext>
              </a:extLst>
            </p:cNvPr>
            <p:cNvCxnSpPr/>
            <p:nvPr/>
          </p:nvCxnSpPr>
          <p:spPr>
            <a:xfrm>
              <a:off x="8753810" y="1257958"/>
              <a:ext cx="1" cy="73100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8" name="Straight Arrow Connector 195">
              <a:extLst>
                <a:ext uri="{FF2B5EF4-FFF2-40B4-BE49-F238E27FC236}">
                  <a16:creationId xmlns:a16="http://schemas.microsoft.com/office/drawing/2014/main" id="{EA246390-0299-4139-B96A-A208A1189317}"/>
                </a:ext>
              </a:extLst>
            </p:cNvPr>
            <p:cNvCxnSpPr/>
            <p:nvPr/>
          </p:nvCxnSpPr>
          <p:spPr>
            <a:xfrm>
              <a:off x="10573150" y="1193072"/>
              <a:ext cx="1" cy="79589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9" name="Straight Arrow Connector 196">
              <a:extLst>
                <a:ext uri="{FF2B5EF4-FFF2-40B4-BE49-F238E27FC236}">
                  <a16:creationId xmlns:a16="http://schemas.microsoft.com/office/drawing/2014/main" id="{7D51A564-ABA0-4B0F-B840-D0E0A65DCCC4}"/>
                </a:ext>
              </a:extLst>
            </p:cNvPr>
            <p:cNvCxnSpPr>
              <a:endCxn id="183" idx="2"/>
            </p:cNvCxnSpPr>
            <p:nvPr/>
          </p:nvCxnSpPr>
          <p:spPr>
            <a:xfrm flipV="1">
              <a:off x="1240411" y="3658105"/>
              <a:ext cx="0" cy="240563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30" name="Straight Arrow Connector 200">
              <a:extLst>
                <a:ext uri="{FF2B5EF4-FFF2-40B4-BE49-F238E27FC236}">
                  <a16:creationId xmlns:a16="http://schemas.microsoft.com/office/drawing/2014/main" id="{B1033598-7C65-4B8E-9CEE-79337C3E85F1}"/>
                </a:ext>
              </a:extLst>
            </p:cNvPr>
            <p:cNvCxnSpPr/>
            <p:nvPr/>
          </p:nvCxnSpPr>
          <p:spPr>
            <a:xfrm flipV="1">
              <a:off x="4451015" y="3740414"/>
              <a:ext cx="418601" cy="2579"/>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31" name="Straight Arrow Connector 204">
              <a:extLst>
                <a:ext uri="{FF2B5EF4-FFF2-40B4-BE49-F238E27FC236}">
                  <a16:creationId xmlns:a16="http://schemas.microsoft.com/office/drawing/2014/main" id="{8CFFD671-F98D-40D3-A1E7-9CC932D2CDCA}"/>
                </a:ext>
              </a:extLst>
            </p:cNvPr>
            <p:cNvCxnSpPr/>
            <p:nvPr/>
          </p:nvCxnSpPr>
          <p:spPr>
            <a:xfrm flipV="1">
              <a:off x="3303938" y="3722166"/>
              <a:ext cx="236410" cy="21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32" name="Rectangle 170">
              <a:extLst>
                <a:ext uri="{FF2B5EF4-FFF2-40B4-BE49-F238E27FC236}">
                  <a16:creationId xmlns:a16="http://schemas.microsoft.com/office/drawing/2014/main" id="{E4400927-D909-4FCE-B10E-AF94C61ABFBB}"/>
                </a:ext>
              </a:extLst>
            </p:cNvPr>
            <p:cNvSpPr/>
            <p:nvPr/>
          </p:nvSpPr>
          <p:spPr>
            <a:xfrm>
              <a:off x="3530823" y="2860338"/>
              <a:ext cx="950494" cy="176711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Decode</a:t>
              </a:r>
              <a:endParaRPr lang="es-MX" sz="1600" dirty="0">
                <a:solidFill>
                  <a:schemeClr val="tx1"/>
                </a:solidFill>
                <a:latin typeface="Helvetica Condensed" panose="020B0606020202030204" pitchFamily="34" charset="0"/>
              </a:endParaRPr>
            </a:p>
          </p:txBody>
        </p:sp>
        <p:grpSp>
          <p:nvGrpSpPr>
            <p:cNvPr id="233" name="Group 220">
              <a:extLst>
                <a:ext uri="{FF2B5EF4-FFF2-40B4-BE49-F238E27FC236}">
                  <a16:creationId xmlns:a16="http://schemas.microsoft.com/office/drawing/2014/main" id="{D9456BB1-E206-4E10-9B6A-05F8DE7995B6}"/>
                </a:ext>
              </a:extLst>
            </p:cNvPr>
            <p:cNvGrpSpPr/>
            <p:nvPr/>
          </p:nvGrpSpPr>
          <p:grpSpPr>
            <a:xfrm>
              <a:off x="7796738" y="2519907"/>
              <a:ext cx="555519" cy="847473"/>
              <a:chOff x="7552336" y="2343906"/>
              <a:chExt cx="413660" cy="600027"/>
            </a:xfrm>
          </p:grpSpPr>
          <p:grpSp>
            <p:nvGrpSpPr>
              <p:cNvPr id="332" name="Group 99">
                <a:extLst>
                  <a:ext uri="{FF2B5EF4-FFF2-40B4-BE49-F238E27FC236}">
                    <a16:creationId xmlns:a16="http://schemas.microsoft.com/office/drawing/2014/main" id="{252F5B11-F8D4-49C6-87B8-9BF198AD73CC}"/>
                  </a:ext>
                </a:extLst>
              </p:cNvPr>
              <p:cNvGrpSpPr/>
              <p:nvPr/>
            </p:nvGrpSpPr>
            <p:grpSpPr>
              <a:xfrm>
                <a:off x="7552336" y="2343906"/>
                <a:ext cx="413660" cy="600027"/>
                <a:chOff x="5627913" y="2136321"/>
                <a:chExt cx="413660" cy="600027"/>
              </a:xfrm>
            </p:grpSpPr>
            <p:cxnSp>
              <p:nvCxnSpPr>
                <p:cNvPr id="334" name="Straight Connector 85">
                  <a:extLst>
                    <a:ext uri="{FF2B5EF4-FFF2-40B4-BE49-F238E27FC236}">
                      <a16:creationId xmlns:a16="http://schemas.microsoft.com/office/drawing/2014/main" id="{8755A34E-771D-40E2-81EC-FA793B5F3268}"/>
                    </a:ext>
                  </a:extLst>
                </p:cNvPr>
                <p:cNvCxnSpPr/>
                <p:nvPr/>
              </p:nvCxnSpPr>
              <p:spPr>
                <a:xfrm flipH="1">
                  <a:off x="5627914" y="2136321"/>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5" name="Straight Connector 87">
                  <a:extLst>
                    <a:ext uri="{FF2B5EF4-FFF2-40B4-BE49-F238E27FC236}">
                      <a16:creationId xmlns:a16="http://schemas.microsoft.com/office/drawing/2014/main" id="{03A54CFE-A432-4889-A51A-A0EE3F884166}"/>
                    </a:ext>
                  </a:extLst>
                </p:cNvPr>
                <p:cNvCxnSpPr/>
                <p:nvPr/>
              </p:nvCxnSpPr>
              <p:spPr>
                <a:xfrm flipH="1">
                  <a:off x="5627914" y="2496862"/>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6" name="Straight Connector 88">
                  <a:extLst>
                    <a:ext uri="{FF2B5EF4-FFF2-40B4-BE49-F238E27FC236}">
                      <a16:creationId xmlns:a16="http://schemas.microsoft.com/office/drawing/2014/main" id="{E60A212F-E449-468F-B223-6C88098197BA}"/>
                    </a:ext>
                  </a:extLst>
                </p:cNvPr>
                <p:cNvCxnSpPr/>
                <p:nvPr/>
              </p:nvCxnSpPr>
              <p:spPr>
                <a:xfrm flipH="1">
                  <a:off x="6041572" y="2331595"/>
                  <a:ext cx="1" cy="239486"/>
                </a:xfrm>
                <a:prstGeom prst="line">
                  <a:avLst/>
                </a:prstGeom>
              </p:spPr>
              <p:style>
                <a:lnRef idx="2">
                  <a:schemeClr val="dk1"/>
                </a:lnRef>
                <a:fillRef idx="0">
                  <a:schemeClr val="dk1"/>
                </a:fillRef>
                <a:effectRef idx="1">
                  <a:schemeClr val="dk1"/>
                </a:effectRef>
                <a:fontRef idx="minor">
                  <a:schemeClr val="tx1"/>
                </a:fontRef>
              </p:style>
            </p:cxnSp>
            <p:cxnSp>
              <p:nvCxnSpPr>
                <p:cNvPr id="337" name="Straight Connector 89">
                  <a:extLst>
                    <a:ext uri="{FF2B5EF4-FFF2-40B4-BE49-F238E27FC236}">
                      <a16:creationId xmlns:a16="http://schemas.microsoft.com/office/drawing/2014/main" id="{85C7F812-BE75-4F8C-BD45-89ABAEDAD68A}"/>
                    </a:ext>
                  </a:extLst>
                </p:cNvPr>
                <p:cNvCxnSpPr/>
                <p:nvPr/>
              </p:nvCxnSpPr>
              <p:spPr>
                <a:xfrm>
                  <a:off x="5627915" y="2138660"/>
                  <a:ext cx="413657" cy="192935"/>
                </a:xfrm>
                <a:prstGeom prst="line">
                  <a:avLst/>
                </a:prstGeom>
              </p:spPr>
              <p:style>
                <a:lnRef idx="2">
                  <a:schemeClr val="dk1"/>
                </a:lnRef>
                <a:fillRef idx="0">
                  <a:schemeClr val="dk1"/>
                </a:fillRef>
                <a:effectRef idx="1">
                  <a:schemeClr val="dk1"/>
                </a:effectRef>
                <a:fontRef idx="minor">
                  <a:schemeClr val="tx1"/>
                </a:fontRef>
              </p:style>
            </p:cxnSp>
            <p:cxnSp>
              <p:nvCxnSpPr>
                <p:cNvPr id="338" name="Straight Connector 92">
                  <a:extLst>
                    <a:ext uri="{FF2B5EF4-FFF2-40B4-BE49-F238E27FC236}">
                      <a16:creationId xmlns:a16="http://schemas.microsoft.com/office/drawing/2014/main" id="{E4E670AC-9D23-45CE-ACDF-F011FD38A063}"/>
                    </a:ext>
                  </a:extLst>
                </p:cNvPr>
                <p:cNvCxnSpPr/>
                <p:nvPr/>
              </p:nvCxnSpPr>
              <p:spPr>
                <a:xfrm flipV="1">
                  <a:off x="5627915" y="2571081"/>
                  <a:ext cx="413657" cy="162545"/>
                </a:xfrm>
                <a:prstGeom prst="line">
                  <a:avLst/>
                </a:prstGeom>
              </p:spPr>
              <p:style>
                <a:lnRef idx="2">
                  <a:schemeClr val="dk1"/>
                </a:lnRef>
                <a:fillRef idx="0">
                  <a:schemeClr val="dk1"/>
                </a:fillRef>
                <a:effectRef idx="1">
                  <a:schemeClr val="dk1"/>
                </a:effectRef>
                <a:fontRef idx="minor">
                  <a:schemeClr val="tx1"/>
                </a:fontRef>
              </p:style>
            </p:cxnSp>
            <p:cxnSp>
              <p:nvCxnSpPr>
                <p:cNvPr id="339" name="Straight Connector 94">
                  <a:extLst>
                    <a:ext uri="{FF2B5EF4-FFF2-40B4-BE49-F238E27FC236}">
                      <a16:creationId xmlns:a16="http://schemas.microsoft.com/office/drawing/2014/main" id="{AF0C244D-FA19-406F-9CBE-A95A70B447FA}"/>
                    </a:ext>
                  </a:extLst>
                </p:cNvPr>
                <p:cNvCxnSpPr/>
                <p:nvPr/>
              </p:nvCxnSpPr>
              <p:spPr>
                <a:xfrm flipV="1">
                  <a:off x="5627914" y="2428340"/>
                  <a:ext cx="57865" cy="67322"/>
                </a:xfrm>
                <a:prstGeom prst="line">
                  <a:avLst/>
                </a:prstGeom>
              </p:spPr>
              <p:style>
                <a:lnRef idx="2">
                  <a:schemeClr val="dk1"/>
                </a:lnRef>
                <a:fillRef idx="0">
                  <a:schemeClr val="dk1"/>
                </a:fillRef>
                <a:effectRef idx="1">
                  <a:schemeClr val="dk1"/>
                </a:effectRef>
                <a:fontRef idx="minor">
                  <a:schemeClr val="tx1"/>
                </a:fontRef>
              </p:style>
            </p:cxnSp>
            <p:cxnSp>
              <p:nvCxnSpPr>
                <p:cNvPr id="340" name="Straight Connector 97">
                  <a:extLst>
                    <a:ext uri="{FF2B5EF4-FFF2-40B4-BE49-F238E27FC236}">
                      <a16:creationId xmlns:a16="http://schemas.microsoft.com/office/drawing/2014/main" id="{C2585A72-9C7D-4A22-821E-CADF4984864C}"/>
                    </a:ext>
                  </a:extLst>
                </p:cNvPr>
                <p:cNvCxnSpPr/>
                <p:nvPr/>
              </p:nvCxnSpPr>
              <p:spPr>
                <a:xfrm>
                  <a:off x="5627913" y="2377096"/>
                  <a:ext cx="56862" cy="56945"/>
                </a:xfrm>
                <a:prstGeom prst="line">
                  <a:avLst/>
                </a:prstGeom>
              </p:spPr>
              <p:style>
                <a:lnRef idx="2">
                  <a:schemeClr val="dk1"/>
                </a:lnRef>
                <a:fillRef idx="0">
                  <a:schemeClr val="dk1"/>
                </a:fillRef>
                <a:effectRef idx="1">
                  <a:schemeClr val="dk1"/>
                </a:effectRef>
                <a:fontRef idx="minor">
                  <a:schemeClr val="tx1"/>
                </a:fontRef>
              </p:style>
            </p:cxnSp>
          </p:grpSp>
          <p:sp>
            <p:nvSpPr>
              <p:cNvPr id="333" name="TextBox 206">
                <a:extLst>
                  <a:ext uri="{FF2B5EF4-FFF2-40B4-BE49-F238E27FC236}">
                    <a16:creationId xmlns:a16="http://schemas.microsoft.com/office/drawing/2014/main" id="{07FE5CD5-1619-4075-B311-B544CF18EBEB}"/>
                  </a:ext>
                </a:extLst>
              </p:cNvPr>
              <p:cNvSpPr txBox="1"/>
              <p:nvPr/>
            </p:nvSpPr>
            <p:spPr>
              <a:xfrm>
                <a:off x="7620382" y="2589018"/>
                <a:ext cx="325901" cy="184993"/>
              </a:xfrm>
              <a:prstGeom prst="rect">
                <a:avLst/>
              </a:prstGeom>
              <a:noFill/>
            </p:spPr>
            <p:txBody>
              <a:bodyPr wrap="none" rtlCol="0">
                <a:spAutoFit/>
              </a:bodyPr>
              <a:lstStyle/>
              <a:p>
                <a:r>
                  <a:rPr lang="es-MX" sz="1600" dirty="0">
                    <a:latin typeface="Helvetica Condensed" panose="020B0606020202030204" pitchFamily="34" charset="0"/>
                  </a:rPr>
                  <a:t>ALU</a:t>
                </a:r>
              </a:p>
            </p:txBody>
          </p:sp>
        </p:grpSp>
        <p:cxnSp>
          <p:nvCxnSpPr>
            <p:cNvPr id="234" name="Straight Arrow Connector 207">
              <a:extLst>
                <a:ext uri="{FF2B5EF4-FFF2-40B4-BE49-F238E27FC236}">
                  <a16:creationId xmlns:a16="http://schemas.microsoft.com/office/drawing/2014/main" id="{4C89CC05-B10F-484F-9106-962EF5723279}"/>
                </a:ext>
              </a:extLst>
            </p:cNvPr>
            <p:cNvCxnSpPr/>
            <p:nvPr/>
          </p:nvCxnSpPr>
          <p:spPr>
            <a:xfrm>
              <a:off x="8865352" y="4932525"/>
              <a:ext cx="0" cy="658242"/>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5" name="Straight Arrow Connector 212">
              <a:extLst>
                <a:ext uri="{FF2B5EF4-FFF2-40B4-BE49-F238E27FC236}">
                  <a16:creationId xmlns:a16="http://schemas.microsoft.com/office/drawing/2014/main" id="{4314BC7A-F3C3-4587-8C8F-97E79A7F3E25}"/>
                </a:ext>
              </a:extLst>
            </p:cNvPr>
            <p:cNvCxnSpPr/>
            <p:nvPr/>
          </p:nvCxnSpPr>
          <p:spPr>
            <a:xfrm flipH="1">
              <a:off x="10787239" y="4929653"/>
              <a:ext cx="0" cy="783519"/>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6" name="Straight Arrow Connector 213">
              <a:extLst>
                <a:ext uri="{FF2B5EF4-FFF2-40B4-BE49-F238E27FC236}">
                  <a16:creationId xmlns:a16="http://schemas.microsoft.com/office/drawing/2014/main" id="{6921ED5B-4FDB-4521-99EC-ECC91820B735}"/>
                </a:ext>
              </a:extLst>
            </p:cNvPr>
            <p:cNvCxnSpPr/>
            <p:nvPr/>
          </p:nvCxnSpPr>
          <p:spPr>
            <a:xfrm>
              <a:off x="7098185" y="559350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7" name="Straight Arrow Connector 214">
              <a:extLst>
                <a:ext uri="{FF2B5EF4-FFF2-40B4-BE49-F238E27FC236}">
                  <a16:creationId xmlns:a16="http://schemas.microsoft.com/office/drawing/2014/main" id="{0CF29E68-F6C9-44FA-AC71-033231FE5362}"/>
                </a:ext>
              </a:extLst>
            </p:cNvPr>
            <p:cNvCxnSpPr/>
            <p:nvPr/>
          </p:nvCxnSpPr>
          <p:spPr>
            <a:xfrm>
              <a:off x="8182900" y="5713172"/>
              <a:ext cx="259964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8" name="Rounded Rectangle 228">
              <a:extLst>
                <a:ext uri="{FF2B5EF4-FFF2-40B4-BE49-F238E27FC236}">
                  <a16:creationId xmlns:a16="http://schemas.microsoft.com/office/drawing/2014/main" id="{7EDCEEDE-B48A-487D-A05C-4C849F3CB77B}"/>
                </a:ext>
              </a:extLst>
            </p:cNvPr>
            <p:cNvSpPr/>
            <p:nvPr/>
          </p:nvSpPr>
          <p:spPr>
            <a:xfrm rot="16200000">
              <a:off x="7322648" y="2616138"/>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sp>
          <p:nvSpPr>
            <p:cNvPr id="239" name="Rounded Rectangle 229">
              <a:extLst>
                <a:ext uri="{FF2B5EF4-FFF2-40B4-BE49-F238E27FC236}">
                  <a16:creationId xmlns:a16="http://schemas.microsoft.com/office/drawing/2014/main" id="{041DDC7F-835F-4290-A4ED-2F43B7E4CB0B}"/>
                </a:ext>
              </a:extLst>
            </p:cNvPr>
            <p:cNvSpPr/>
            <p:nvPr/>
          </p:nvSpPr>
          <p:spPr>
            <a:xfrm rot="16200000">
              <a:off x="7323441" y="3115881"/>
              <a:ext cx="456625" cy="132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MUX</a:t>
              </a:r>
            </a:p>
          </p:txBody>
        </p:sp>
        <p:cxnSp>
          <p:nvCxnSpPr>
            <p:cNvPr id="240" name="Straight Arrow Connector 233">
              <a:extLst>
                <a:ext uri="{FF2B5EF4-FFF2-40B4-BE49-F238E27FC236}">
                  <a16:creationId xmlns:a16="http://schemas.microsoft.com/office/drawing/2014/main" id="{C36BAEB0-6562-48EB-88C0-9681911B2CEF}"/>
                </a:ext>
              </a:extLst>
            </p:cNvPr>
            <p:cNvCxnSpPr/>
            <p:nvPr/>
          </p:nvCxnSpPr>
          <p:spPr>
            <a:xfrm flipV="1">
              <a:off x="7616899" y="3185179"/>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1" name="Straight Arrow Connector 234">
              <a:extLst>
                <a:ext uri="{FF2B5EF4-FFF2-40B4-BE49-F238E27FC236}">
                  <a16:creationId xmlns:a16="http://schemas.microsoft.com/office/drawing/2014/main" id="{6BFF69C4-36D3-42BE-9875-007EDC8C1D2B}"/>
                </a:ext>
              </a:extLst>
            </p:cNvPr>
            <p:cNvCxnSpPr/>
            <p:nvPr/>
          </p:nvCxnSpPr>
          <p:spPr>
            <a:xfrm flipV="1">
              <a:off x="7623222" y="2704010"/>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2" name="Straight Arrow Connector 235">
              <a:extLst>
                <a:ext uri="{FF2B5EF4-FFF2-40B4-BE49-F238E27FC236}">
                  <a16:creationId xmlns:a16="http://schemas.microsoft.com/office/drawing/2014/main" id="{93BD4162-82FF-4B83-9772-111891424B3F}"/>
                </a:ext>
              </a:extLst>
            </p:cNvPr>
            <p:cNvCxnSpPr/>
            <p:nvPr/>
          </p:nvCxnSpPr>
          <p:spPr>
            <a:xfrm>
              <a:off x="6964881" y="3028373"/>
              <a:ext cx="510092"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3" name="Straight Arrow Connector 240">
              <a:extLst>
                <a:ext uri="{FF2B5EF4-FFF2-40B4-BE49-F238E27FC236}">
                  <a16:creationId xmlns:a16="http://schemas.microsoft.com/office/drawing/2014/main" id="{E807BDFA-BF14-469F-8538-52A42C225EB1}"/>
                </a:ext>
              </a:extLst>
            </p:cNvPr>
            <p:cNvCxnSpPr/>
            <p:nvPr/>
          </p:nvCxnSpPr>
          <p:spPr>
            <a:xfrm flipV="1">
              <a:off x="6962739" y="5068516"/>
              <a:ext cx="413094" cy="1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4" name="Straight Arrow Connector 242">
              <a:extLst>
                <a:ext uri="{FF2B5EF4-FFF2-40B4-BE49-F238E27FC236}">
                  <a16:creationId xmlns:a16="http://schemas.microsoft.com/office/drawing/2014/main" id="{7FF0CE5F-3FEA-451A-A527-C3FAE532C0DE}"/>
                </a:ext>
              </a:extLst>
            </p:cNvPr>
            <p:cNvCxnSpPr/>
            <p:nvPr/>
          </p:nvCxnSpPr>
          <p:spPr>
            <a:xfrm flipH="1">
              <a:off x="7095016" y="4748112"/>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5" name="Straight Arrow Connector 254">
              <a:extLst>
                <a:ext uri="{FF2B5EF4-FFF2-40B4-BE49-F238E27FC236}">
                  <a16:creationId xmlns:a16="http://schemas.microsoft.com/office/drawing/2014/main" id="{FFCDE293-1F85-44AF-AA4D-EF83DF48611E}"/>
                </a:ext>
              </a:extLst>
            </p:cNvPr>
            <p:cNvCxnSpPr/>
            <p:nvPr/>
          </p:nvCxnSpPr>
          <p:spPr>
            <a:xfrm flipH="1">
              <a:off x="7023492" y="4907591"/>
              <a:ext cx="2683" cy="842655"/>
            </a:xfrm>
            <a:prstGeom prst="straightConnector1">
              <a:avLst/>
            </a:prstGeom>
            <a:ln w="12700">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46" name="Straight Arrow Connector 255">
              <a:extLst>
                <a:ext uri="{FF2B5EF4-FFF2-40B4-BE49-F238E27FC236}">
                  <a16:creationId xmlns:a16="http://schemas.microsoft.com/office/drawing/2014/main" id="{A86A09BD-91F8-4834-A2D6-CF76AC1FAACA}"/>
                </a:ext>
              </a:extLst>
            </p:cNvPr>
            <p:cNvCxnSpPr/>
            <p:nvPr/>
          </p:nvCxnSpPr>
          <p:spPr>
            <a:xfrm>
              <a:off x="8262082" y="5590691"/>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7" name="Straight Arrow Connector 257">
              <a:extLst>
                <a:ext uri="{FF2B5EF4-FFF2-40B4-BE49-F238E27FC236}">
                  <a16:creationId xmlns:a16="http://schemas.microsoft.com/office/drawing/2014/main" id="{64155C18-B7BC-4750-978D-775D486E0857}"/>
                </a:ext>
              </a:extLst>
            </p:cNvPr>
            <p:cNvCxnSpPr/>
            <p:nvPr/>
          </p:nvCxnSpPr>
          <p:spPr>
            <a:xfrm>
              <a:off x="7017805" y="5740202"/>
              <a:ext cx="68585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8" name="Straight Arrow Connector 259">
              <a:extLst>
                <a:ext uri="{FF2B5EF4-FFF2-40B4-BE49-F238E27FC236}">
                  <a16:creationId xmlns:a16="http://schemas.microsoft.com/office/drawing/2014/main" id="{6843103C-2838-4A70-AA9A-2F4ABD2AF0D1}"/>
                </a:ext>
              </a:extLst>
            </p:cNvPr>
            <p:cNvCxnSpPr/>
            <p:nvPr/>
          </p:nvCxnSpPr>
          <p:spPr>
            <a:xfrm flipV="1">
              <a:off x="7315835" y="2848295"/>
              <a:ext cx="173515" cy="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49" name="Straight Arrow Connector 260">
              <a:extLst>
                <a:ext uri="{FF2B5EF4-FFF2-40B4-BE49-F238E27FC236}">
                  <a16:creationId xmlns:a16="http://schemas.microsoft.com/office/drawing/2014/main" id="{DA435903-A869-432D-B43E-069138D34949}"/>
                </a:ext>
              </a:extLst>
            </p:cNvPr>
            <p:cNvCxnSpPr/>
            <p:nvPr/>
          </p:nvCxnSpPr>
          <p:spPr>
            <a:xfrm flipV="1">
              <a:off x="7314213" y="3363535"/>
              <a:ext cx="173515" cy="1"/>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0" name="Straight Arrow Connector 261">
              <a:extLst>
                <a:ext uri="{FF2B5EF4-FFF2-40B4-BE49-F238E27FC236}">
                  <a16:creationId xmlns:a16="http://schemas.microsoft.com/office/drawing/2014/main" id="{4D336E92-324F-4913-838E-2072B452EFD8}"/>
                </a:ext>
              </a:extLst>
            </p:cNvPr>
            <p:cNvCxnSpPr/>
            <p:nvPr/>
          </p:nvCxnSpPr>
          <p:spPr>
            <a:xfrm>
              <a:off x="7193336" y="2689031"/>
              <a:ext cx="287086"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1" name="Straight Arrow Connector 262">
              <a:extLst>
                <a:ext uri="{FF2B5EF4-FFF2-40B4-BE49-F238E27FC236}">
                  <a16:creationId xmlns:a16="http://schemas.microsoft.com/office/drawing/2014/main" id="{41B13E7A-5E78-449E-B0EE-9E9D4ED1C64C}"/>
                </a:ext>
              </a:extLst>
            </p:cNvPr>
            <p:cNvCxnSpPr/>
            <p:nvPr/>
          </p:nvCxnSpPr>
          <p:spPr>
            <a:xfrm>
              <a:off x="7193336" y="3182011"/>
              <a:ext cx="287086" cy="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252" name="Straight Arrow Connector 263">
              <a:extLst>
                <a:ext uri="{FF2B5EF4-FFF2-40B4-BE49-F238E27FC236}">
                  <a16:creationId xmlns:a16="http://schemas.microsoft.com/office/drawing/2014/main" id="{39CE85F5-179C-4C87-9CC8-C484A8109AAE}"/>
                </a:ext>
              </a:extLst>
            </p:cNvPr>
            <p:cNvCxnSpPr/>
            <p:nvPr/>
          </p:nvCxnSpPr>
          <p:spPr>
            <a:xfrm>
              <a:off x="7201882" y="2682268"/>
              <a:ext cx="0" cy="16631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3" name="Straight Arrow Connector 266">
              <a:extLst>
                <a:ext uri="{FF2B5EF4-FFF2-40B4-BE49-F238E27FC236}">
                  <a16:creationId xmlns:a16="http://schemas.microsoft.com/office/drawing/2014/main" id="{D2E4F4CC-4ADE-4588-8621-DCF285CD1B21}"/>
                </a:ext>
              </a:extLst>
            </p:cNvPr>
            <p:cNvCxnSpPr/>
            <p:nvPr/>
          </p:nvCxnSpPr>
          <p:spPr>
            <a:xfrm>
              <a:off x="7183532" y="4346197"/>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4" name="Straight Arrow Connector 267">
              <a:extLst>
                <a:ext uri="{FF2B5EF4-FFF2-40B4-BE49-F238E27FC236}">
                  <a16:creationId xmlns:a16="http://schemas.microsoft.com/office/drawing/2014/main" id="{84EC8F58-4C19-4C91-8E9C-63D4BA1D39A8}"/>
                </a:ext>
              </a:extLst>
            </p:cNvPr>
            <p:cNvCxnSpPr/>
            <p:nvPr/>
          </p:nvCxnSpPr>
          <p:spPr>
            <a:xfrm>
              <a:off x="7790414" y="4345388"/>
              <a:ext cx="0" cy="971985"/>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5" name="Straight Arrow Connector 288">
              <a:extLst>
                <a:ext uri="{FF2B5EF4-FFF2-40B4-BE49-F238E27FC236}">
                  <a16:creationId xmlns:a16="http://schemas.microsoft.com/office/drawing/2014/main" id="{966EF1DB-9EBA-4375-94B6-CA6007428A2B}"/>
                </a:ext>
              </a:extLst>
            </p:cNvPr>
            <p:cNvCxnSpPr/>
            <p:nvPr/>
          </p:nvCxnSpPr>
          <p:spPr>
            <a:xfrm flipV="1">
              <a:off x="8975706" y="2914296"/>
              <a:ext cx="0" cy="2463298"/>
            </a:xfrm>
            <a:prstGeom prst="straightConnector1">
              <a:avLst/>
            </a:prstGeom>
            <a:ln>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256" name="Straight Arrow Connector 290">
              <a:extLst>
                <a:ext uri="{FF2B5EF4-FFF2-40B4-BE49-F238E27FC236}">
                  <a16:creationId xmlns:a16="http://schemas.microsoft.com/office/drawing/2014/main" id="{722CD328-5E6D-4345-B8B4-8A22C15D1FA3}"/>
                </a:ext>
              </a:extLst>
            </p:cNvPr>
            <p:cNvCxnSpPr/>
            <p:nvPr/>
          </p:nvCxnSpPr>
          <p:spPr>
            <a:xfrm>
              <a:off x="7915346" y="5377594"/>
              <a:ext cx="106036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7" name="Straight Arrow Connector 292">
              <a:extLst>
                <a:ext uri="{FF2B5EF4-FFF2-40B4-BE49-F238E27FC236}">
                  <a16:creationId xmlns:a16="http://schemas.microsoft.com/office/drawing/2014/main" id="{10A9A454-2A6C-441E-AE51-CB2C616E75EA}"/>
                </a:ext>
              </a:extLst>
            </p:cNvPr>
            <p:cNvCxnSpPr/>
            <p:nvPr/>
          </p:nvCxnSpPr>
          <p:spPr>
            <a:xfrm flipH="1">
              <a:off x="7915346" y="4208993"/>
              <a:ext cx="492" cy="1168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8" name="Straight Arrow Connector 294">
              <a:extLst>
                <a:ext uri="{FF2B5EF4-FFF2-40B4-BE49-F238E27FC236}">
                  <a16:creationId xmlns:a16="http://schemas.microsoft.com/office/drawing/2014/main" id="{AA7FEE0F-4AE9-41BF-A444-1EE48D33E0EF}"/>
                </a:ext>
              </a:extLst>
            </p:cNvPr>
            <p:cNvCxnSpPr/>
            <p:nvPr/>
          </p:nvCxnSpPr>
          <p:spPr>
            <a:xfrm>
              <a:off x="7314213" y="4208993"/>
              <a:ext cx="60162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9" name="Straight Arrow Connector 295">
              <a:extLst>
                <a:ext uri="{FF2B5EF4-FFF2-40B4-BE49-F238E27FC236}">
                  <a16:creationId xmlns:a16="http://schemas.microsoft.com/office/drawing/2014/main" id="{60CB48F9-7FD5-439E-AB77-8310C7B1083A}"/>
                </a:ext>
              </a:extLst>
            </p:cNvPr>
            <p:cNvCxnSpPr/>
            <p:nvPr/>
          </p:nvCxnSpPr>
          <p:spPr>
            <a:xfrm>
              <a:off x="7314213" y="2844497"/>
              <a:ext cx="0" cy="136449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0" name="Straight Arrow Connector 300">
              <a:extLst>
                <a:ext uri="{FF2B5EF4-FFF2-40B4-BE49-F238E27FC236}">
                  <a16:creationId xmlns:a16="http://schemas.microsoft.com/office/drawing/2014/main" id="{63A76C33-FAA1-45EE-8111-C23CA875542A}"/>
                </a:ext>
              </a:extLst>
            </p:cNvPr>
            <p:cNvCxnSpPr/>
            <p:nvPr/>
          </p:nvCxnSpPr>
          <p:spPr>
            <a:xfrm>
              <a:off x="3247274" y="1352638"/>
              <a:ext cx="608640" cy="7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1" name="Rounded Rectangle 40">
              <a:extLst>
                <a:ext uri="{FF2B5EF4-FFF2-40B4-BE49-F238E27FC236}">
                  <a16:creationId xmlns:a16="http://schemas.microsoft.com/office/drawing/2014/main" id="{49DE90BE-A7F6-41B4-BEFB-699647D0791C}"/>
                </a:ext>
              </a:extLst>
            </p:cNvPr>
            <p:cNvSpPr/>
            <p:nvPr/>
          </p:nvSpPr>
          <p:spPr>
            <a:xfrm>
              <a:off x="3718262" y="1029364"/>
              <a:ext cx="666540" cy="4379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Cntrl</a:t>
              </a:r>
              <a:endParaRPr lang="es-MX" sz="1600" dirty="0">
                <a:solidFill>
                  <a:schemeClr val="tx1"/>
                </a:solidFill>
                <a:latin typeface="Helvetica Condensed" panose="020B0606020202030204" pitchFamily="34" charset="0"/>
              </a:endParaRPr>
            </a:p>
          </p:txBody>
        </p:sp>
        <p:cxnSp>
          <p:nvCxnSpPr>
            <p:cNvPr id="262" name="Straight Arrow Connector 301">
              <a:extLst>
                <a:ext uri="{FF2B5EF4-FFF2-40B4-BE49-F238E27FC236}">
                  <a16:creationId xmlns:a16="http://schemas.microsoft.com/office/drawing/2014/main" id="{5F21F951-6A7B-4A03-BBF6-7955ACEB1EB2}"/>
                </a:ext>
              </a:extLst>
            </p:cNvPr>
            <p:cNvCxnSpPr/>
            <p:nvPr/>
          </p:nvCxnSpPr>
          <p:spPr>
            <a:xfrm>
              <a:off x="4365256" y="1357418"/>
              <a:ext cx="7292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3" name="Straight Arrow Connector 303">
              <a:extLst>
                <a:ext uri="{FF2B5EF4-FFF2-40B4-BE49-F238E27FC236}">
                  <a16:creationId xmlns:a16="http://schemas.microsoft.com/office/drawing/2014/main" id="{9FC8EBF9-0CAE-4DEE-85E3-411C058F7A0E}"/>
                </a:ext>
              </a:extLst>
            </p:cNvPr>
            <p:cNvCxnSpPr/>
            <p:nvPr/>
          </p:nvCxnSpPr>
          <p:spPr>
            <a:xfrm>
              <a:off x="4365256" y="1308825"/>
              <a:ext cx="2538674" cy="32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4" name="Straight Arrow Connector 307">
              <a:extLst>
                <a:ext uri="{FF2B5EF4-FFF2-40B4-BE49-F238E27FC236}">
                  <a16:creationId xmlns:a16="http://schemas.microsoft.com/office/drawing/2014/main" id="{44E9584C-AEEF-4E13-AF7A-462A033663D0}"/>
                </a:ext>
              </a:extLst>
            </p:cNvPr>
            <p:cNvCxnSpPr/>
            <p:nvPr/>
          </p:nvCxnSpPr>
          <p:spPr>
            <a:xfrm flipV="1">
              <a:off x="4366066" y="1254113"/>
              <a:ext cx="4386934" cy="32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5" name="Straight Arrow Connector 315">
              <a:extLst>
                <a:ext uri="{FF2B5EF4-FFF2-40B4-BE49-F238E27FC236}">
                  <a16:creationId xmlns:a16="http://schemas.microsoft.com/office/drawing/2014/main" id="{60C27D19-CD11-4671-95ED-3D8A352481E2}"/>
                </a:ext>
              </a:extLst>
            </p:cNvPr>
            <p:cNvCxnSpPr/>
            <p:nvPr/>
          </p:nvCxnSpPr>
          <p:spPr>
            <a:xfrm flipV="1">
              <a:off x="4375434" y="1192908"/>
              <a:ext cx="6197716" cy="16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66" name="TextBox 320">
              <a:extLst>
                <a:ext uri="{FF2B5EF4-FFF2-40B4-BE49-F238E27FC236}">
                  <a16:creationId xmlns:a16="http://schemas.microsoft.com/office/drawing/2014/main" id="{558C5E38-7F82-43E5-88A2-52EE8C6B145E}"/>
                </a:ext>
              </a:extLst>
            </p:cNvPr>
            <p:cNvSpPr txBox="1"/>
            <p:nvPr/>
          </p:nvSpPr>
          <p:spPr>
            <a:xfrm rot="5400000">
              <a:off x="10277256" y="1459467"/>
              <a:ext cx="761747" cy="246221"/>
            </a:xfrm>
            <a:prstGeom prst="rect">
              <a:avLst/>
            </a:prstGeom>
            <a:noFill/>
          </p:spPr>
          <p:txBody>
            <a:bodyPr wrap="none" rtlCol="0">
              <a:spAutoFit/>
            </a:bodyPr>
            <a:lstStyle/>
            <a:p>
              <a:r>
                <a:rPr lang="es-MX" sz="1000" dirty="0" err="1">
                  <a:latin typeface="Helvetica Condensed" panose="020B0606020202030204" pitchFamily="34" charset="0"/>
                </a:rPr>
                <a:t>MEM_flush</a:t>
              </a:r>
              <a:endParaRPr lang="es-MX" sz="1000" dirty="0">
                <a:latin typeface="Helvetica Condensed" panose="020B0606020202030204" pitchFamily="34" charset="0"/>
              </a:endParaRPr>
            </a:p>
          </p:txBody>
        </p:sp>
        <p:sp>
          <p:nvSpPr>
            <p:cNvPr id="267" name="TextBox 321">
              <a:extLst>
                <a:ext uri="{FF2B5EF4-FFF2-40B4-BE49-F238E27FC236}">
                  <a16:creationId xmlns:a16="http://schemas.microsoft.com/office/drawing/2014/main" id="{3C2E08FF-AC52-43E7-BD61-E4399BED8D19}"/>
                </a:ext>
              </a:extLst>
            </p:cNvPr>
            <p:cNvSpPr txBox="1"/>
            <p:nvPr/>
          </p:nvSpPr>
          <p:spPr>
            <a:xfrm rot="5400000">
              <a:off x="8532169" y="1454889"/>
              <a:ext cx="633507" cy="246221"/>
            </a:xfrm>
            <a:prstGeom prst="rect">
              <a:avLst/>
            </a:prstGeom>
            <a:noFill/>
          </p:spPr>
          <p:txBody>
            <a:bodyPr wrap="none" rtlCol="0">
              <a:spAutoFit/>
            </a:bodyPr>
            <a:lstStyle/>
            <a:p>
              <a:r>
                <a:rPr lang="es-MX" sz="1000" dirty="0" err="1">
                  <a:latin typeface="Helvetica Condensed" panose="020B0606020202030204" pitchFamily="34" charset="0"/>
                </a:rPr>
                <a:t>EX_flush</a:t>
              </a:r>
              <a:endParaRPr lang="es-MX" sz="1000" dirty="0">
                <a:latin typeface="Helvetica Condensed" panose="020B0606020202030204" pitchFamily="34" charset="0"/>
              </a:endParaRPr>
            </a:p>
          </p:txBody>
        </p:sp>
        <p:sp>
          <p:nvSpPr>
            <p:cNvPr id="268" name="TextBox 322">
              <a:extLst>
                <a:ext uri="{FF2B5EF4-FFF2-40B4-BE49-F238E27FC236}">
                  <a16:creationId xmlns:a16="http://schemas.microsoft.com/office/drawing/2014/main" id="{75A33D79-A138-412A-B75B-C07F9139480A}"/>
                </a:ext>
              </a:extLst>
            </p:cNvPr>
            <p:cNvSpPr txBox="1"/>
            <p:nvPr/>
          </p:nvSpPr>
          <p:spPr>
            <a:xfrm rot="5400000">
              <a:off x="6670026" y="1504623"/>
              <a:ext cx="655949" cy="246221"/>
            </a:xfrm>
            <a:prstGeom prst="rect">
              <a:avLst/>
            </a:prstGeom>
            <a:noFill/>
          </p:spPr>
          <p:txBody>
            <a:bodyPr wrap="none" rtlCol="0">
              <a:spAutoFit/>
            </a:bodyPr>
            <a:lstStyle/>
            <a:p>
              <a:r>
                <a:rPr lang="es-MX" sz="1000" dirty="0" err="1">
                  <a:latin typeface="Helvetica Condensed" panose="020B0606020202030204" pitchFamily="34" charset="0"/>
                </a:rPr>
                <a:t>RR_flush</a:t>
              </a:r>
              <a:endParaRPr lang="es-MX" sz="1000" dirty="0">
                <a:latin typeface="Helvetica Condensed" panose="020B0606020202030204" pitchFamily="34" charset="0"/>
              </a:endParaRPr>
            </a:p>
          </p:txBody>
        </p:sp>
        <p:sp>
          <p:nvSpPr>
            <p:cNvPr id="269" name="TextBox 323">
              <a:extLst>
                <a:ext uri="{FF2B5EF4-FFF2-40B4-BE49-F238E27FC236}">
                  <a16:creationId xmlns:a16="http://schemas.microsoft.com/office/drawing/2014/main" id="{870B00F5-5F20-4A8A-B1E9-58B1047A69A5}"/>
                </a:ext>
              </a:extLst>
            </p:cNvPr>
            <p:cNvSpPr txBox="1"/>
            <p:nvPr/>
          </p:nvSpPr>
          <p:spPr>
            <a:xfrm rot="5400000">
              <a:off x="4883432" y="1535636"/>
              <a:ext cx="612668" cy="246221"/>
            </a:xfrm>
            <a:prstGeom prst="rect">
              <a:avLst/>
            </a:prstGeom>
            <a:noFill/>
          </p:spPr>
          <p:txBody>
            <a:bodyPr wrap="none" rtlCol="0">
              <a:spAutoFit/>
            </a:bodyPr>
            <a:lstStyle/>
            <a:p>
              <a:r>
                <a:rPr lang="es-MX" sz="1000" dirty="0" err="1">
                  <a:latin typeface="Helvetica Condensed" panose="020B0606020202030204" pitchFamily="34" charset="0"/>
                </a:rPr>
                <a:t>ID_flush</a:t>
              </a:r>
              <a:endParaRPr lang="es-MX" sz="1000" dirty="0">
                <a:latin typeface="Helvetica Condensed" panose="020B0606020202030204" pitchFamily="34" charset="0"/>
              </a:endParaRPr>
            </a:p>
          </p:txBody>
        </p:sp>
        <p:sp>
          <p:nvSpPr>
            <p:cNvPr id="270" name="TextBox 324">
              <a:extLst>
                <a:ext uri="{FF2B5EF4-FFF2-40B4-BE49-F238E27FC236}">
                  <a16:creationId xmlns:a16="http://schemas.microsoft.com/office/drawing/2014/main" id="{4CDDDAC3-2C19-43B7-96FD-AF30CB5F8ADD}"/>
                </a:ext>
              </a:extLst>
            </p:cNvPr>
            <p:cNvSpPr txBox="1"/>
            <p:nvPr/>
          </p:nvSpPr>
          <p:spPr>
            <a:xfrm>
              <a:off x="3197158" y="1168032"/>
              <a:ext cx="591829" cy="246221"/>
            </a:xfrm>
            <a:prstGeom prst="rect">
              <a:avLst/>
            </a:prstGeom>
            <a:noFill/>
          </p:spPr>
          <p:txBody>
            <a:bodyPr wrap="none" rtlCol="0">
              <a:spAutoFit/>
            </a:bodyPr>
            <a:lstStyle/>
            <a:p>
              <a:r>
                <a:rPr lang="es-MX" sz="1000" dirty="0" err="1">
                  <a:latin typeface="Helvetica Condensed" panose="020B0606020202030204" pitchFamily="34" charset="0"/>
                </a:rPr>
                <a:t>IF_flush</a:t>
              </a:r>
              <a:endParaRPr lang="es-MX" sz="1000" dirty="0">
                <a:latin typeface="Helvetica Condensed" panose="020B0606020202030204" pitchFamily="34" charset="0"/>
              </a:endParaRPr>
            </a:p>
          </p:txBody>
        </p:sp>
        <p:cxnSp>
          <p:nvCxnSpPr>
            <p:cNvPr id="271" name="Straight Connector 325">
              <a:extLst>
                <a:ext uri="{FF2B5EF4-FFF2-40B4-BE49-F238E27FC236}">
                  <a16:creationId xmlns:a16="http://schemas.microsoft.com/office/drawing/2014/main" id="{2D6D6241-E3C0-4A6B-84A1-82DEAE27D020}"/>
                </a:ext>
              </a:extLst>
            </p:cNvPr>
            <p:cNvCxnSpPr/>
            <p:nvPr/>
          </p:nvCxnSpPr>
          <p:spPr>
            <a:xfrm flipV="1">
              <a:off x="2788946" y="837793"/>
              <a:ext cx="228" cy="826812"/>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Arrow Connector 329">
              <a:extLst>
                <a:ext uri="{FF2B5EF4-FFF2-40B4-BE49-F238E27FC236}">
                  <a16:creationId xmlns:a16="http://schemas.microsoft.com/office/drawing/2014/main" id="{EC7DDF99-E640-496C-8C73-7DADED9DC70F}"/>
                </a:ext>
              </a:extLst>
            </p:cNvPr>
            <p:cNvCxnSpPr/>
            <p:nvPr/>
          </p:nvCxnSpPr>
          <p:spPr>
            <a:xfrm>
              <a:off x="2786443" y="837793"/>
              <a:ext cx="284815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3" name="Rounded Rectangle 62">
              <a:extLst>
                <a:ext uri="{FF2B5EF4-FFF2-40B4-BE49-F238E27FC236}">
                  <a16:creationId xmlns:a16="http://schemas.microsoft.com/office/drawing/2014/main" id="{9D0064BF-B06B-4F49-90A9-579A25440A90}"/>
                </a:ext>
              </a:extLst>
            </p:cNvPr>
            <p:cNvSpPr/>
            <p:nvPr/>
          </p:nvSpPr>
          <p:spPr>
            <a:xfrm>
              <a:off x="5395106" y="710206"/>
              <a:ext cx="666540" cy="32736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Jump</a:t>
              </a:r>
              <a:endParaRPr lang="es-MX" sz="1600" dirty="0">
                <a:solidFill>
                  <a:schemeClr val="tx1"/>
                </a:solidFill>
                <a:latin typeface="Helvetica Condensed" panose="020B0606020202030204" pitchFamily="34" charset="0"/>
              </a:endParaRPr>
            </a:p>
          </p:txBody>
        </p:sp>
        <p:sp>
          <p:nvSpPr>
            <p:cNvPr id="274" name="Rounded Rectangle 63">
              <a:extLst>
                <a:ext uri="{FF2B5EF4-FFF2-40B4-BE49-F238E27FC236}">
                  <a16:creationId xmlns:a16="http://schemas.microsoft.com/office/drawing/2014/main" id="{AE8BCF84-27E9-44AA-9418-F772E862533B}"/>
                </a:ext>
              </a:extLst>
            </p:cNvPr>
            <p:cNvSpPr/>
            <p:nvPr/>
          </p:nvSpPr>
          <p:spPr>
            <a:xfrm>
              <a:off x="7253994" y="5465866"/>
              <a:ext cx="1012674" cy="43783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solidFill>
                    <a:schemeClr val="tx1"/>
                  </a:solidFill>
                  <a:latin typeface="Helvetica Condensed" panose="020B0606020202030204" pitchFamily="34" charset="0"/>
                </a:rPr>
                <a:t>Forwarding</a:t>
              </a:r>
              <a:endParaRPr lang="es-MX" sz="1600" dirty="0">
                <a:solidFill>
                  <a:schemeClr val="tx1"/>
                </a:solidFill>
                <a:latin typeface="Helvetica Condensed" panose="020B0606020202030204" pitchFamily="34" charset="0"/>
              </a:endParaRPr>
            </a:p>
          </p:txBody>
        </p:sp>
        <p:cxnSp>
          <p:nvCxnSpPr>
            <p:cNvPr id="275" name="Straight Arrow Connector 336">
              <a:extLst>
                <a:ext uri="{FF2B5EF4-FFF2-40B4-BE49-F238E27FC236}">
                  <a16:creationId xmlns:a16="http://schemas.microsoft.com/office/drawing/2014/main" id="{D8ECA2F1-F66B-4608-A785-C16E13ACC475}"/>
                </a:ext>
              </a:extLst>
            </p:cNvPr>
            <p:cNvCxnSpPr/>
            <p:nvPr/>
          </p:nvCxnSpPr>
          <p:spPr>
            <a:xfrm flipV="1">
              <a:off x="3093706" y="5169439"/>
              <a:ext cx="0" cy="7968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6" name="Straight Arrow Connector 337">
              <a:extLst>
                <a:ext uri="{FF2B5EF4-FFF2-40B4-BE49-F238E27FC236}">
                  <a16:creationId xmlns:a16="http://schemas.microsoft.com/office/drawing/2014/main" id="{9BBB74AE-C6A5-40A3-9678-1A2DE486E3A9}"/>
                </a:ext>
              </a:extLst>
            </p:cNvPr>
            <p:cNvCxnSpPr/>
            <p:nvPr/>
          </p:nvCxnSpPr>
          <p:spPr>
            <a:xfrm flipV="1">
              <a:off x="4930705" y="5168596"/>
              <a:ext cx="0" cy="58165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7" name="Straight Arrow Connector 338">
              <a:extLst>
                <a:ext uri="{FF2B5EF4-FFF2-40B4-BE49-F238E27FC236}">
                  <a16:creationId xmlns:a16="http://schemas.microsoft.com/office/drawing/2014/main" id="{E7EBEBB6-F468-4925-AD1A-C10A88BF877C}"/>
                </a:ext>
              </a:extLst>
            </p:cNvPr>
            <p:cNvCxnSpPr/>
            <p:nvPr/>
          </p:nvCxnSpPr>
          <p:spPr>
            <a:xfrm flipH="1" flipV="1">
              <a:off x="6745348" y="5177419"/>
              <a:ext cx="1074" cy="67476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8" name="Straight Arrow Connector 339">
              <a:extLst>
                <a:ext uri="{FF2B5EF4-FFF2-40B4-BE49-F238E27FC236}">
                  <a16:creationId xmlns:a16="http://schemas.microsoft.com/office/drawing/2014/main" id="{B8708A39-F97B-4835-AAC8-53DC5E631D4F}"/>
                </a:ext>
              </a:extLst>
            </p:cNvPr>
            <p:cNvCxnSpPr/>
            <p:nvPr/>
          </p:nvCxnSpPr>
          <p:spPr>
            <a:xfrm flipH="1" flipV="1">
              <a:off x="8587483" y="5177420"/>
              <a:ext cx="0" cy="87984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340">
              <a:extLst>
                <a:ext uri="{FF2B5EF4-FFF2-40B4-BE49-F238E27FC236}">
                  <a16:creationId xmlns:a16="http://schemas.microsoft.com/office/drawing/2014/main" id="{90F743AB-1F4E-4063-B816-3790479F5A76}"/>
                </a:ext>
              </a:extLst>
            </p:cNvPr>
            <p:cNvCxnSpPr/>
            <p:nvPr/>
          </p:nvCxnSpPr>
          <p:spPr>
            <a:xfrm flipV="1">
              <a:off x="10409667" y="5177419"/>
              <a:ext cx="1" cy="98138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357">
              <a:extLst>
                <a:ext uri="{FF2B5EF4-FFF2-40B4-BE49-F238E27FC236}">
                  <a16:creationId xmlns:a16="http://schemas.microsoft.com/office/drawing/2014/main" id="{68FAA0AC-A130-4D16-A798-D3BEB4C244A4}"/>
                </a:ext>
              </a:extLst>
            </p:cNvPr>
            <p:cNvCxnSpPr/>
            <p:nvPr/>
          </p:nvCxnSpPr>
          <p:spPr>
            <a:xfrm>
              <a:off x="4563781" y="5750246"/>
              <a:ext cx="366924"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1" name="Straight Arrow Connector 358">
              <a:extLst>
                <a:ext uri="{FF2B5EF4-FFF2-40B4-BE49-F238E27FC236}">
                  <a16:creationId xmlns:a16="http://schemas.microsoft.com/office/drawing/2014/main" id="{53E887E5-B5B6-4B51-A79C-C89182D50F64}"/>
                </a:ext>
              </a:extLst>
            </p:cNvPr>
            <p:cNvCxnSpPr/>
            <p:nvPr/>
          </p:nvCxnSpPr>
          <p:spPr>
            <a:xfrm>
              <a:off x="4546204" y="5857959"/>
              <a:ext cx="2210385" cy="86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2" name="Straight Arrow Connector 359">
              <a:extLst>
                <a:ext uri="{FF2B5EF4-FFF2-40B4-BE49-F238E27FC236}">
                  <a16:creationId xmlns:a16="http://schemas.microsoft.com/office/drawing/2014/main" id="{B99A5FB4-F9FE-4FE2-A2C3-C1250116BCA8}"/>
                </a:ext>
              </a:extLst>
            </p:cNvPr>
            <p:cNvCxnSpPr/>
            <p:nvPr/>
          </p:nvCxnSpPr>
          <p:spPr>
            <a:xfrm>
              <a:off x="4384802" y="6056907"/>
              <a:ext cx="4202680" cy="3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3" name="Straight Arrow Connector 360">
              <a:extLst>
                <a:ext uri="{FF2B5EF4-FFF2-40B4-BE49-F238E27FC236}">
                  <a16:creationId xmlns:a16="http://schemas.microsoft.com/office/drawing/2014/main" id="{08B8FE52-8D5C-4783-808D-C2DF9E222BC4}"/>
                </a:ext>
              </a:extLst>
            </p:cNvPr>
            <p:cNvCxnSpPr/>
            <p:nvPr/>
          </p:nvCxnSpPr>
          <p:spPr>
            <a:xfrm flipV="1">
              <a:off x="4210518" y="6162382"/>
              <a:ext cx="6199149" cy="139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4" name="TextBox 373">
              <a:extLst>
                <a:ext uri="{FF2B5EF4-FFF2-40B4-BE49-F238E27FC236}">
                  <a16:creationId xmlns:a16="http://schemas.microsoft.com/office/drawing/2014/main" id="{8844C35D-12C2-4432-B280-551038B42235}"/>
                </a:ext>
              </a:extLst>
            </p:cNvPr>
            <p:cNvSpPr txBox="1"/>
            <p:nvPr/>
          </p:nvSpPr>
          <p:spPr>
            <a:xfrm rot="16200000">
              <a:off x="4644246" y="5427296"/>
              <a:ext cx="763351" cy="246221"/>
            </a:xfrm>
            <a:prstGeom prst="rect">
              <a:avLst/>
            </a:prstGeom>
            <a:noFill/>
          </p:spPr>
          <p:txBody>
            <a:bodyPr wrap="none" rtlCol="0">
              <a:spAutoFit/>
            </a:bodyPr>
            <a:lstStyle/>
            <a:p>
              <a:r>
                <a:rPr lang="es-MX" sz="1000" dirty="0">
                  <a:latin typeface="Helvetica Condensed" panose="020B0606020202030204" pitchFamily="34" charset="0"/>
                </a:rPr>
                <a:t>ID/</a:t>
              </a:r>
              <a:r>
                <a:rPr lang="es-MX" sz="1000" dirty="0" err="1">
                  <a:latin typeface="Helvetica Condensed" panose="020B0606020202030204" pitchFamily="34" charset="0"/>
                </a:rPr>
                <a:t>RR_lock</a:t>
              </a:r>
              <a:endParaRPr lang="es-MX" sz="1000" dirty="0">
                <a:latin typeface="Helvetica Condensed" panose="020B0606020202030204" pitchFamily="34" charset="0"/>
              </a:endParaRPr>
            </a:p>
          </p:txBody>
        </p:sp>
        <p:sp>
          <p:nvSpPr>
            <p:cNvPr id="285" name="TextBox 374">
              <a:extLst>
                <a:ext uri="{FF2B5EF4-FFF2-40B4-BE49-F238E27FC236}">
                  <a16:creationId xmlns:a16="http://schemas.microsoft.com/office/drawing/2014/main" id="{D05EF3CB-B56C-4BFD-B061-E3A6EBB382FB}"/>
                </a:ext>
              </a:extLst>
            </p:cNvPr>
            <p:cNvSpPr txBox="1"/>
            <p:nvPr/>
          </p:nvSpPr>
          <p:spPr>
            <a:xfrm>
              <a:off x="6025541" y="5652930"/>
              <a:ext cx="784189" cy="246221"/>
            </a:xfrm>
            <a:prstGeom prst="rect">
              <a:avLst/>
            </a:prstGeom>
            <a:noFill/>
          </p:spPr>
          <p:txBody>
            <a:bodyPr wrap="none" rtlCol="0">
              <a:spAutoFit/>
            </a:bodyPr>
            <a:lstStyle/>
            <a:p>
              <a:r>
                <a:rPr lang="es-MX" sz="1000" dirty="0">
                  <a:latin typeface="Helvetica Condensed" panose="020B0606020202030204" pitchFamily="34" charset="0"/>
                </a:rPr>
                <a:t>RR/</a:t>
              </a:r>
              <a:r>
                <a:rPr lang="es-MX" sz="1000" dirty="0" err="1">
                  <a:latin typeface="Helvetica Condensed" panose="020B0606020202030204" pitchFamily="34" charset="0"/>
                </a:rPr>
                <a:t>EX_lock</a:t>
              </a:r>
              <a:endParaRPr lang="es-MX" sz="1000" dirty="0">
                <a:latin typeface="Helvetica Condensed" panose="020B0606020202030204" pitchFamily="34" charset="0"/>
              </a:endParaRPr>
            </a:p>
          </p:txBody>
        </p:sp>
        <p:sp>
          <p:nvSpPr>
            <p:cNvPr id="286" name="TextBox 375">
              <a:extLst>
                <a:ext uri="{FF2B5EF4-FFF2-40B4-BE49-F238E27FC236}">
                  <a16:creationId xmlns:a16="http://schemas.microsoft.com/office/drawing/2014/main" id="{C29BA122-3A51-4DFA-94BC-17B0BEF80D93}"/>
                </a:ext>
              </a:extLst>
            </p:cNvPr>
            <p:cNvSpPr txBox="1"/>
            <p:nvPr/>
          </p:nvSpPr>
          <p:spPr>
            <a:xfrm>
              <a:off x="7772829" y="5865852"/>
              <a:ext cx="889987" cy="246221"/>
            </a:xfrm>
            <a:prstGeom prst="rect">
              <a:avLst/>
            </a:prstGeom>
            <a:noFill/>
          </p:spPr>
          <p:txBody>
            <a:bodyPr wrap="none" rtlCol="0">
              <a:spAutoFit/>
            </a:bodyPr>
            <a:lstStyle/>
            <a:p>
              <a:r>
                <a:rPr lang="es-MX" sz="1000" dirty="0">
                  <a:latin typeface="Helvetica Condensed" panose="020B0606020202030204" pitchFamily="34" charset="0"/>
                </a:rPr>
                <a:t>EX/</a:t>
              </a:r>
              <a:r>
                <a:rPr lang="es-MX" sz="1000" dirty="0" err="1">
                  <a:latin typeface="Helvetica Condensed" panose="020B0606020202030204" pitchFamily="34" charset="0"/>
                </a:rPr>
                <a:t>MEM_lock</a:t>
              </a:r>
              <a:endParaRPr lang="es-MX" sz="1000" dirty="0">
                <a:latin typeface="Helvetica Condensed" panose="020B0606020202030204" pitchFamily="34" charset="0"/>
              </a:endParaRPr>
            </a:p>
          </p:txBody>
        </p:sp>
        <p:sp>
          <p:nvSpPr>
            <p:cNvPr id="287" name="TextBox 376">
              <a:extLst>
                <a:ext uri="{FF2B5EF4-FFF2-40B4-BE49-F238E27FC236}">
                  <a16:creationId xmlns:a16="http://schemas.microsoft.com/office/drawing/2014/main" id="{03F2B763-1FB0-4AA8-9E2B-A0F4EC8E155A}"/>
                </a:ext>
              </a:extLst>
            </p:cNvPr>
            <p:cNvSpPr txBox="1"/>
            <p:nvPr/>
          </p:nvSpPr>
          <p:spPr>
            <a:xfrm>
              <a:off x="9491406" y="5968936"/>
              <a:ext cx="997389" cy="246221"/>
            </a:xfrm>
            <a:prstGeom prst="rect">
              <a:avLst/>
            </a:prstGeom>
            <a:noFill/>
          </p:spPr>
          <p:txBody>
            <a:bodyPr wrap="none" rtlCol="0">
              <a:spAutoFit/>
            </a:bodyPr>
            <a:lstStyle/>
            <a:p>
              <a:r>
                <a:rPr lang="es-MX" sz="1000" dirty="0">
                  <a:latin typeface="Helvetica Condensed" panose="020B0606020202030204" pitchFamily="34" charset="0"/>
                </a:rPr>
                <a:t>MEME/</a:t>
              </a:r>
              <a:r>
                <a:rPr lang="es-MX" sz="1000" dirty="0" err="1">
                  <a:latin typeface="Helvetica Condensed" panose="020B0606020202030204" pitchFamily="34" charset="0"/>
                </a:rPr>
                <a:t>WB_lock</a:t>
              </a:r>
              <a:endParaRPr lang="es-MX" sz="1000" dirty="0">
                <a:latin typeface="Helvetica Condensed" panose="020B0606020202030204" pitchFamily="34" charset="0"/>
              </a:endParaRPr>
            </a:p>
          </p:txBody>
        </p:sp>
        <p:cxnSp>
          <p:nvCxnSpPr>
            <p:cNvPr id="288" name="Straight Arrow Connector 379">
              <a:extLst>
                <a:ext uri="{FF2B5EF4-FFF2-40B4-BE49-F238E27FC236}">
                  <a16:creationId xmlns:a16="http://schemas.microsoft.com/office/drawing/2014/main" id="{D0690EB1-0DD9-4E59-AFC8-27E6A4B044AC}"/>
                </a:ext>
              </a:extLst>
            </p:cNvPr>
            <p:cNvCxnSpPr/>
            <p:nvPr/>
          </p:nvCxnSpPr>
          <p:spPr>
            <a:xfrm>
              <a:off x="3093706" y="5966284"/>
              <a:ext cx="38615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9" name="Rounded Rectangle 39">
              <a:extLst>
                <a:ext uri="{FF2B5EF4-FFF2-40B4-BE49-F238E27FC236}">
                  <a16:creationId xmlns:a16="http://schemas.microsoft.com/office/drawing/2014/main" id="{1BCDCA44-88AA-44C4-8D60-C65DF28C4B45}"/>
                </a:ext>
              </a:extLst>
            </p:cNvPr>
            <p:cNvSpPr/>
            <p:nvPr/>
          </p:nvSpPr>
          <p:spPr>
            <a:xfrm>
              <a:off x="3485151" y="5568639"/>
              <a:ext cx="1078630" cy="74702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Hazard</a:t>
              </a:r>
              <a:endParaRPr lang="es-MX" sz="1600" dirty="0">
                <a:solidFill>
                  <a:schemeClr val="tx1"/>
                </a:solidFill>
                <a:latin typeface="Helvetica Condensed" panose="020B0606020202030204" pitchFamily="34" charset="0"/>
              </a:endParaRPr>
            </a:p>
          </p:txBody>
        </p:sp>
        <p:cxnSp>
          <p:nvCxnSpPr>
            <p:cNvPr id="290" name="Straight Arrow Connector 385">
              <a:extLst>
                <a:ext uri="{FF2B5EF4-FFF2-40B4-BE49-F238E27FC236}">
                  <a16:creationId xmlns:a16="http://schemas.microsoft.com/office/drawing/2014/main" id="{B30595CE-37F5-4554-A687-2446D78C7FC8}"/>
                </a:ext>
              </a:extLst>
            </p:cNvPr>
            <p:cNvCxnSpPr/>
            <p:nvPr/>
          </p:nvCxnSpPr>
          <p:spPr>
            <a:xfrm>
              <a:off x="1239365" y="6063741"/>
              <a:ext cx="224226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91" name="TextBox 389">
              <a:extLst>
                <a:ext uri="{FF2B5EF4-FFF2-40B4-BE49-F238E27FC236}">
                  <a16:creationId xmlns:a16="http://schemas.microsoft.com/office/drawing/2014/main" id="{589790DB-E4E6-4609-81FC-D49677552AAF}"/>
                </a:ext>
              </a:extLst>
            </p:cNvPr>
            <p:cNvSpPr txBox="1"/>
            <p:nvPr/>
          </p:nvSpPr>
          <p:spPr>
            <a:xfrm>
              <a:off x="1187146" y="5876193"/>
              <a:ext cx="598241" cy="246221"/>
            </a:xfrm>
            <a:prstGeom prst="rect">
              <a:avLst/>
            </a:prstGeom>
            <a:noFill/>
          </p:spPr>
          <p:txBody>
            <a:bodyPr wrap="none" rtlCol="0">
              <a:spAutoFit/>
            </a:bodyPr>
            <a:lstStyle/>
            <a:p>
              <a:r>
                <a:rPr lang="es-MX" sz="1000" dirty="0" err="1">
                  <a:latin typeface="Helvetica Condensed" panose="020B0606020202030204" pitchFamily="34" charset="0"/>
                </a:rPr>
                <a:t>PC_lock</a:t>
              </a:r>
              <a:endParaRPr lang="es-MX" sz="1000" dirty="0">
                <a:latin typeface="Helvetica Condensed" panose="020B0606020202030204" pitchFamily="34" charset="0"/>
              </a:endParaRPr>
            </a:p>
          </p:txBody>
        </p:sp>
        <p:sp>
          <p:nvSpPr>
            <p:cNvPr id="292" name="TextBox 390">
              <a:extLst>
                <a:ext uri="{FF2B5EF4-FFF2-40B4-BE49-F238E27FC236}">
                  <a16:creationId xmlns:a16="http://schemas.microsoft.com/office/drawing/2014/main" id="{741954A8-3CC6-4500-9B1E-B5CF45CBA9A9}"/>
                </a:ext>
              </a:extLst>
            </p:cNvPr>
            <p:cNvSpPr txBox="1"/>
            <p:nvPr/>
          </p:nvSpPr>
          <p:spPr>
            <a:xfrm rot="16200000">
              <a:off x="2640229" y="5467580"/>
              <a:ext cx="699230" cy="246221"/>
            </a:xfrm>
            <a:prstGeom prst="rect">
              <a:avLst/>
            </a:prstGeom>
            <a:noFill/>
          </p:spPr>
          <p:txBody>
            <a:bodyPr wrap="none" rtlCol="0">
              <a:spAutoFit/>
            </a:bodyPr>
            <a:lstStyle/>
            <a:p>
              <a:r>
                <a:rPr lang="es-MX" sz="1000" dirty="0">
                  <a:latin typeface="Helvetica Condensed" panose="020B0606020202030204" pitchFamily="34" charset="0"/>
                </a:rPr>
                <a:t>IF/</a:t>
              </a:r>
              <a:r>
                <a:rPr lang="es-MX" sz="1000" dirty="0" err="1">
                  <a:latin typeface="Helvetica Condensed" panose="020B0606020202030204" pitchFamily="34" charset="0"/>
                </a:rPr>
                <a:t>ID_lock</a:t>
              </a:r>
              <a:endParaRPr lang="es-MX" sz="1000" dirty="0">
                <a:latin typeface="Helvetica Condensed" panose="020B0606020202030204" pitchFamily="34" charset="0"/>
              </a:endParaRPr>
            </a:p>
          </p:txBody>
        </p:sp>
        <p:cxnSp>
          <p:nvCxnSpPr>
            <p:cNvPr id="293" name="Straight Arrow Connector 395">
              <a:extLst>
                <a:ext uri="{FF2B5EF4-FFF2-40B4-BE49-F238E27FC236}">
                  <a16:creationId xmlns:a16="http://schemas.microsoft.com/office/drawing/2014/main" id="{01C5ABB4-6C1D-46DF-8B5D-8C74A59A28B5}"/>
                </a:ext>
              </a:extLst>
            </p:cNvPr>
            <p:cNvCxnSpPr/>
            <p:nvPr/>
          </p:nvCxnSpPr>
          <p:spPr>
            <a:xfrm>
              <a:off x="6965263" y="4921772"/>
              <a:ext cx="398956" cy="445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94" name="TextBox 396">
              <a:extLst>
                <a:ext uri="{FF2B5EF4-FFF2-40B4-BE49-F238E27FC236}">
                  <a16:creationId xmlns:a16="http://schemas.microsoft.com/office/drawing/2014/main" id="{1FAE97D3-B1EB-4434-865A-BA4A3FF35D19}"/>
                </a:ext>
              </a:extLst>
            </p:cNvPr>
            <p:cNvSpPr txBox="1"/>
            <p:nvPr/>
          </p:nvSpPr>
          <p:spPr>
            <a:xfrm>
              <a:off x="7070750" y="4716830"/>
              <a:ext cx="263214" cy="246221"/>
            </a:xfrm>
            <a:prstGeom prst="rect">
              <a:avLst/>
            </a:prstGeom>
            <a:noFill/>
          </p:spPr>
          <p:txBody>
            <a:bodyPr wrap="none" rtlCol="0">
              <a:spAutoFit/>
            </a:bodyPr>
            <a:lstStyle/>
            <a:p>
              <a:r>
                <a:rPr lang="es-MX" sz="1000" dirty="0" err="1">
                  <a:latin typeface="Helvetica Condensed" panose="020B0606020202030204" pitchFamily="34" charset="0"/>
                </a:rPr>
                <a:t>rt</a:t>
              </a:r>
              <a:endParaRPr lang="es-MX" sz="1000" dirty="0">
                <a:latin typeface="Helvetica Condensed" panose="020B0606020202030204" pitchFamily="34" charset="0"/>
              </a:endParaRPr>
            </a:p>
          </p:txBody>
        </p:sp>
        <p:sp>
          <p:nvSpPr>
            <p:cNvPr id="295" name="TextBox 397">
              <a:extLst>
                <a:ext uri="{FF2B5EF4-FFF2-40B4-BE49-F238E27FC236}">
                  <a16:creationId xmlns:a16="http://schemas.microsoft.com/office/drawing/2014/main" id="{221E46BF-B44B-4933-96F9-D35D85599C11}"/>
                </a:ext>
              </a:extLst>
            </p:cNvPr>
            <p:cNvSpPr txBox="1"/>
            <p:nvPr/>
          </p:nvSpPr>
          <p:spPr>
            <a:xfrm>
              <a:off x="7067086" y="4537220"/>
              <a:ext cx="285656" cy="246221"/>
            </a:xfrm>
            <a:prstGeom prst="rect">
              <a:avLst/>
            </a:prstGeom>
            <a:noFill/>
          </p:spPr>
          <p:txBody>
            <a:bodyPr wrap="none" rtlCol="0">
              <a:spAutoFit/>
            </a:bodyPr>
            <a:lstStyle/>
            <a:p>
              <a:r>
                <a:rPr lang="es-MX" sz="1000" dirty="0" err="1">
                  <a:latin typeface="Helvetica Condensed" panose="020B0606020202030204" pitchFamily="34" charset="0"/>
                </a:rPr>
                <a:t>rs</a:t>
              </a:r>
              <a:endParaRPr lang="es-MX" sz="1000" dirty="0">
                <a:latin typeface="Helvetica Condensed" panose="020B0606020202030204" pitchFamily="34" charset="0"/>
              </a:endParaRPr>
            </a:p>
          </p:txBody>
        </p:sp>
        <p:sp>
          <p:nvSpPr>
            <p:cNvPr id="296" name="TextBox 398">
              <a:extLst>
                <a:ext uri="{FF2B5EF4-FFF2-40B4-BE49-F238E27FC236}">
                  <a16:creationId xmlns:a16="http://schemas.microsoft.com/office/drawing/2014/main" id="{F04A7599-10BF-451F-837C-874EA77CE87C}"/>
                </a:ext>
              </a:extLst>
            </p:cNvPr>
            <p:cNvSpPr txBox="1"/>
            <p:nvPr/>
          </p:nvSpPr>
          <p:spPr>
            <a:xfrm>
              <a:off x="7075101" y="4877939"/>
              <a:ext cx="292068" cy="246221"/>
            </a:xfrm>
            <a:prstGeom prst="rect">
              <a:avLst/>
            </a:prstGeom>
            <a:noFill/>
          </p:spPr>
          <p:txBody>
            <a:bodyPr wrap="none" rtlCol="0">
              <a:spAutoFit/>
            </a:bodyPr>
            <a:lstStyle/>
            <a:p>
              <a:r>
                <a:rPr lang="es-MX" sz="1000" dirty="0" err="1">
                  <a:latin typeface="Helvetica Condensed" panose="020B0606020202030204" pitchFamily="34" charset="0"/>
                </a:rPr>
                <a:t>rd</a:t>
              </a:r>
              <a:endParaRPr lang="es-MX" sz="1000" dirty="0">
                <a:latin typeface="Helvetica Condensed" panose="020B0606020202030204" pitchFamily="34" charset="0"/>
              </a:endParaRPr>
            </a:p>
          </p:txBody>
        </p:sp>
        <p:sp>
          <p:nvSpPr>
            <p:cNvPr id="297" name="TextBox 400">
              <a:extLst>
                <a:ext uri="{FF2B5EF4-FFF2-40B4-BE49-F238E27FC236}">
                  <a16:creationId xmlns:a16="http://schemas.microsoft.com/office/drawing/2014/main" id="{BCAE8382-6694-4A98-A695-9F6014D350AF}"/>
                </a:ext>
              </a:extLst>
            </p:cNvPr>
            <p:cNvSpPr txBox="1"/>
            <p:nvPr/>
          </p:nvSpPr>
          <p:spPr>
            <a:xfrm rot="16200000">
              <a:off x="2964096" y="4836633"/>
              <a:ext cx="403554" cy="256038"/>
            </a:xfrm>
            <a:prstGeom prst="rect">
              <a:avLst/>
            </a:prstGeom>
            <a:noFill/>
          </p:spPr>
          <p:txBody>
            <a:bodyPr wrap="none" rtlCol="0">
              <a:spAutoFit/>
            </a:bodyPr>
            <a:lstStyle/>
            <a:p>
              <a:r>
                <a:rPr lang="es-MX" sz="1400" dirty="0">
                  <a:latin typeface="Helvetica Condensed" panose="020B0606020202030204" pitchFamily="34" charset="0"/>
                </a:rPr>
                <a:t>IF/ID</a:t>
              </a:r>
            </a:p>
          </p:txBody>
        </p:sp>
        <p:sp>
          <p:nvSpPr>
            <p:cNvPr id="298" name="TextBox 403">
              <a:extLst>
                <a:ext uri="{FF2B5EF4-FFF2-40B4-BE49-F238E27FC236}">
                  <a16:creationId xmlns:a16="http://schemas.microsoft.com/office/drawing/2014/main" id="{A9FA3E78-7DB7-4178-9AC9-DCB8AEDDA383}"/>
                </a:ext>
              </a:extLst>
            </p:cNvPr>
            <p:cNvSpPr txBox="1"/>
            <p:nvPr/>
          </p:nvSpPr>
          <p:spPr>
            <a:xfrm rot="16200000">
              <a:off x="8360426" y="4728070"/>
              <a:ext cx="611392" cy="256038"/>
            </a:xfrm>
            <a:prstGeom prst="rect">
              <a:avLst/>
            </a:prstGeom>
            <a:noFill/>
          </p:spPr>
          <p:txBody>
            <a:bodyPr wrap="none" rtlCol="0">
              <a:spAutoFit/>
            </a:bodyPr>
            <a:lstStyle/>
            <a:p>
              <a:r>
                <a:rPr lang="es-MX" sz="1400" dirty="0">
                  <a:latin typeface="Helvetica Condensed" panose="020B0606020202030204" pitchFamily="34" charset="0"/>
                </a:rPr>
                <a:t>EX/MEM</a:t>
              </a:r>
            </a:p>
          </p:txBody>
        </p:sp>
        <p:sp>
          <p:nvSpPr>
            <p:cNvPr id="299" name="TextBox 404">
              <a:extLst>
                <a:ext uri="{FF2B5EF4-FFF2-40B4-BE49-F238E27FC236}">
                  <a16:creationId xmlns:a16="http://schemas.microsoft.com/office/drawing/2014/main" id="{8127B073-399B-4210-9D2D-48164E63F9C7}"/>
                </a:ext>
              </a:extLst>
            </p:cNvPr>
            <p:cNvSpPr txBox="1"/>
            <p:nvPr/>
          </p:nvSpPr>
          <p:spPr>
            <a:xfrm rot="16200000">
              <a:off x="10165789" y="4724428"/>
              <a:ext cx="657166" cy="256038"/>
            </a:xfrm>
            <a:prstGeom prst="rect">
              <a:avLst/>
            </a:prstGeom>
            <a:noFill/>
          </p:spPr>
          <p:txBody>
            <a:bodyPr wrap="none" rtlCol="0">
              <a:spAutoFit/>
            </a:bodyPr>
            <a:lstStyle/>
            <a:p>
              <a:r>
                <a:rPr lang="es-MX" sz="1400" dirty="0">
                  <a:latin typeface="Helvetica Condensed" panose="020B0606020202030204" pitchFamily="34" charset="0"/>
                </a:rPr>
                <a:t>MEM/WB</a:t>
              </a:r>
            </a:p>
          </p:txBody>
        </p:sp>
        <p:cxnSp>
          <p:nvCxnSpPr>
            <p:cNvPr id="300" name="Straight Arrow Connector 405">
              <a:extLst>
                <a:ext uri="{FF2B5EF4-FFF2-40B4-BE49-F238E27FC236}">
                  <a16:creationId xmlns:a16="http://schemas.microsoft.com/office/drawing/2014/main" id="{39955F7F-1365-4F4E-A2B8-EBDBE62FA8A8}"/>
                </a:ext>
              </a:extLst>
            </p:cNvPr>
            <p:cNvCxnSpPr/>
            <p:nvPr/>
          </p:nvCxnSpPr>
          <p:spPr>
            <a:xfrm>
              <a:off x="6551799" y="2513155"/>
              <a:ext cx="14290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1" name="Straight Arrow Connector 406">
              <a:extLst>
                <a:ext uri="{FF2B5EF4-FFF2-40B4-BE49-F238E27FC236}">
                  <a16:creationId xmlns:a16="http://schemas.microsoft.com/office/drawing/2014/main" id="{AFE483FF-03C8-42FC-B824-5EC54DFA8DF9}"/>
                </a:ext>
              </a:extLst>
            </p:cNvPr>
            <p:cNvCxnSpPr/>
            <p:nvPr/>
          </p:nvCxnSpPr>
          <p:spPr>
            <a:xfrm>
              <a:off x="6551799" y="2513155"/>
              <a:ext cx="0" cy="90380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2" name="Straight Arrow Connector 407">
              <a:extLst>
                <a:ext uri="{FF2B5EF4-FFF2-40B4-BE49-F238E27FC236}">
                  <a16:creationId xmlns:a16="http://schemas.microsoft.com/office/drawing/2014/main" id="{2D87D398-2B87-41C4-8E27-47A76604A100}"/>
                </a:ext>
              </a:extLst>
            </p:cNvPr>
            <p:cNvCxnSpPr/>
            <p:nvPr/>
          </p:nvCxnSpPr>
          <p:spPr>
            <a:xfrm flipV="1">
              <a:off x="6368545" y="3416963"/>
              <a:ext cx="183254" cy="60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3" name="Straight Arrow Connector 411">
              <a:extLst>
                <a:ext uri="{FF2B5EF4-FFF2-40B4-BE49-F238E27FC236}">
                  <a16:creationId xmlns:a16="http://schemas.microsoft.com/office/drawing/2014/main" id="{5C207830-EB1F-444A-AD47-1BA2B6F49288}"/>
                </a:ext>
              </a:extLst>
            </p:cNvPr>
            <p:cNvCxnSpPr/>
            <p:nvPr/>
          </p:nvCxnSpPr>
          <p:spPr>
            <a:xfrm flipH="1">
              <a:off x="6646187" y="3037346"/>
              <a:ext cx="1343" cy="4893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4" name="Straight Arrow Connector 412">
              <a:extLst>
                <a:ext uri="{FF2B5EF4-FFF2-40B4-BE49-F238E27FC236}">
                  <a16:creationId xmlns:a16="http://schemas.microsoft.com/office/drawing/2014/main" id="{85721A36-5949-4D07-BB38-86A6B9336398}"/>
                </a:ext>
              </a:extLst>
            </p:cNvPr>
            <p:cNvCxnSpPr/>
            <p:nvPr/>
          </p:nvCxnSpPr>
          <p:spPr>
            <a:xfrm>
              <a:off x="6654610" y="3041727"/>
              <a:ext cx="101979"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5" name="Straight Arrow Connector 419">
              <a:extLst>
                <a:ext uri="{FF2B5EF4-FFF2-40B4-BE49-F238E27FC236}">
                  <a16:creationId xmlns:a16="http://schemas.microsoft.com/office/drawing/2014/main" id="{49689709-C5A6-4F8D-9843-A3685C64ACA3}"/>
                </a:ext>
              </a:extLst>
            </p:cNvPr>
            <p:cNvCxnSpPr/>
            <p:nvPr/>
          </p:nvCxnSpPr>
          <p:spPr>
            <a:xfrm flipV="1">
              <a:off x="6203575" y="3528461"/>
              <a:ext cx="436121" cy="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6" name="Rectangle 71">
              <a:extLst>
                <a:ext uri="{FF2B5EF4-FFF2-40B4-BE49-F238E27FC236}">
                  <a16:creationId xmlns:a16="http://schemas.microsoft.com/office/drawing/2014/main" id="{07FC776F-32EB-4217-A1EB-0FECCE75ACA6}"/>
                </a:ext>
              </a:extLst>
            </p:cNvPr>
            <p:cNvSpPr/>
            <p:nvPr/>
          </p:nvSpPr>
          <p:spPr>
            <a:xfrm>
              <a:off x="5423375" y="3222403"/>
              <a:ext cx="950494" cy="986590"/>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Helvetica Condensed" panose="020B0606020202030204" pitchFamily="34" charset="0"/>
                </a:rPr>
                <a:t>Register</a:t>
              </a:r>
              <a:r>
                <a:rPr lang="es-MX" sz="1600" dirty="0">
                  <a:solidFill>
                    <a:schemeClr val="tx1"/>
                  </a:solidFill>
                  <a:latin typeface="Helvetica Condensed" panose="020B0606020202030204" pitchFamily="34" charset="0"/>
                </a:rPr>
                <a:t> File</a:t>
              </a:r>
            </a:p>
          </p:txBody>
        </p:sp>
        <p:cxnSp>
          <p:nvCxnSpPr>
            <p:cNvPr id="307" name="Straight Arrow Connector 424">
              <a:extLst>
                <a:ext uri="{FF2B5EF4-FFF2-40B4-BE49-F238E27FC236}">
                  <a16:creationId xmlns:a16="http://schemas.microsoft.com/office/drawing/2014/main" id="{97F0B600-2FD2-441C-A07B-59570578D2B1}"/>
                </a:ext>
              </a:extLst>
            </p:cNvPr>
            <p:cNvCxnSpPr/>
            <p:nvPr/>
          </p:nvCxnSpPr>
          <p:spPr>
            <a:xfrm>
              <a:off x="4996084" y="3418226"/>
              <a:ext cx="43258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08" name="Group 425">
              <a:extLst>
                <a:ext uri="{FF2B5EF4-FFF2-40B4-BE49-F238E27FC236}">
                  <a16:creationId xmlns:a16="http://schemas.microsoft.com/office/drawing/2014/main" id="{C9AA9589-7773-4772-8B5E-41EF3AF8939E}"/>
                </a:ext>
              </a:extLst>
            </p:cNvPr>
            <p:cNvGrpSpPr/>
            <p:nvPr/>
          </p:nvGrpSpPr>
          <p:grpSpPr>
            <a:xfrm>
              <a:off x="4864692" y="1988965"/>
              <a:ext cx="267579" cy="3183444"/>
              <a:chOff x="4864692" y="1772402"/>
              <a:chExt cx="267579" cy="3183444"/>
            </a:xfrm>
            <a:solidFill>
              <a:schemeClr val="bg2">
                <a:lumMod val="50000"/>
              </a:schemeClr>
            </a:solidFill>
          </p:grpSpPr>
          <p:sp>
            <p:nvSpPr>
              <p:cNvPr id="330" name="Rectangle 10">
                <a:extLst>
                  <a:ext uri="{FF2B5EF4-FFF2-40B4-BE49-F238E27FC236}">
                    <a16:creationId xmlns:a16="http://schemas.microsoft.com/office/drawing/2014/main" id="{9C539E43-3379-4271-AE9B-164F7F48FF31}"/>
                  </a:ext>
                </a:extLst>
              </p:cNvPr>
              <p:cNvSpPr/>
              <p:nvPr/>
            </p:nvSpPr>
            <p:spPr>
              <a:xfrm>
                <a:off x="486469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31" name="TextBox 401">
                <a:extLst>
                  <a:ext uri="{FF2B5EF4-FFF2-40B4-BE49-F238E27FC236}">
                    <a16:creationId xmlns:a16="http://schemas.microsoft.com/office/drawing/2014/main" id="{E7871319-4E78-4955-87E9-41FDF9859CE0}"/>
                  </a:ext>
                </a:extLst>
              </p:cNvPr>
              <p:cNvSpPr txBox="1"/>
              <p:nvPr/>
            </p:nvSpPr>
            <p:spPr>
              <a:xfrm rot="16200000">
                <a:off x="4764631" y="4592029"/>
                <a:ext cx="471596" cy="256038"/>
              </a:xfrm>
              <a:prstGeom prst="rect">
                <a:avLst/>
              </a:prstGeom>
              <a:noFill/>
            </p:spPr>
            <p:txBody>
              <a:bodyPr wrap="none" rtlCol="0">
                <a:spAutoFit/>
              </a:bodyPr>
              <a:lstStyle/>
              <a:p>
                <a:r>
                  <a:rPr lang="es-MX" sz="1400" dirty="0">
                    <a:latin typeface="Helvetica Condensed" panose="020B0606020202030204" pitchFamily="34" charset="0"/>
                  </a:rPr>
                  <a:t>ID/RR</a:t>
                </a:r>
              </a:p>
            </p:txBody>
          </p:sp>
        </p:grpSp>
        <p:grpSp>
          <p:nvGrpSpPr>
            <p:cNvPr id="309" name="Group 426">
              <a:extLst>
                <a:ext uri="{FF2B5EF4-FFF2-40B4-BE49-F238E27FC236}">
                  <a16:creationId xmlns:a16="http://schemas.microsoft.com/office/drawing/2014/main" id="{7086E52A-6ACE-4777-83EC-54D2A66442F1}"/>
                </a:ext>
              </a:extLst>
            </p:cNvPr>
            <p:cNvGrpSpPr/>
            <p:nvPr/>
          </p:nvGrpSpPr>
          <p:grpSpPr>
            <a:xfrm>
              <a:off x="6697302" y="1988965"/>
              <a:ext cx="267579" cy="3192499"/>
              <a:chOff x="6697302" y="1772402"/>
              <a:chExt cx="267579" cy="3192499"/>
            </a:xfrm>
            <a:solidFill>
              <a:schemeClr val="bg2">
                <a:lumMod val="50000"/>
              </a:schemeClr>
            </a:solidFill>
          </p:grpSpPr>
          <p:sp>
            <p:nvSpPr>
              <p:cNvPr id="328" name="Rectangle 11">
                <a:extLst>
                  <a:ext uri="{FF2B5EF4-FFF2-40B4-BE49-F238E27FC236}">
                    <a16:creationId xmlns:a16="http://schemas.microsoft.com/office/drawing/2014/main" id="{DBFE092D-AB05-4FF9-80FE-E990F3D39DD9}"/>
                  </a:ext>
                </a:extLst>
              </p:cNvPr>
              <p:cNvSpPr/>
              <p:nvPr/>
            </p:nvSpPr>
            <p:spPr>
              <a:xfrm>
                <a:off x="6697302" y="1772402"/>
                <a:ext cx="267579" cy="3183406"/>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endParaRPr lang="es-MX" sz="1000" dirty="0">
                  <a:latin typeface="Helvetica Narrow" panose="020B0506020203020204" pitchFamily="34" charset="0"/>
                </a:endParaRPr>
              </a:p>
            </p:txBody>
          </p:sp>
          <p:sp>
            <p:nvSpPr>
              <p:cNvPr id="329" name="TextBox 402">
                <a:extLst>
                  <a:ext uri="{FF2B5EF4-FFF2-40B4-BE49-F238E27FC236}">
                    <a16:creationId xmlns:a16="http://schemas.microsoft.com/office/drawing/2014/main" id="{B9D45D87-B0EF-4BB3-BB1B-E395732CC4DE}"/>
                  </a:ext>
                </a:extLst>
              </p:cNvPr>
              <p:cNvSpPr txBox="1"/>
              <p:nvPr/>
            </p:nvSpPr>
            <p:spPr>
              <a:xfrm rot="16200000">
                <a:off x="6578828" y="4589332"/>
                <a:ext cx="495101" cy="256038"/>
              </a:xfrm>
              <a:prstGeom prst="rect">
                <a:avLst/>
              </a:prstGeom>
              <a:noFill/>
            </p:spPr>
            <p:txBody>
              <a:bodyPr wrap="none" rtlCol="0">
                <a:spAutoFit/>
              </a:bodyPr>
              <a:lstStyle/>
              <a:p>
                <a:r>
                  <a:rPr lang="es-MX" sz="1400" dirty="0">
                    <a:latin typeface="Helvetica Condensed" panose="020B0606020202030204" pitchFamily="34" charset="0"/>
                  </a:rPr>
                  <a:t>RR/EX</a:t>
                </a:r>
              </a:p>
            </p:txBody>
          </p:sp>
        </p:grpSp>
        <p:sp>
          <p:nvSpPr>
            <p:cNvPr id="310" name="TextBox 427">
              <a:extLst>
                <a:ext uri="{FF2B5EF4-FFF2-40B4-BE49-F238E27FC236}">
                  <a16:creationId xmlns:a16="http://schemas.microsoft.com/office/drawing/2014/main" id="{783341DB-CFD1-450A-830E-03EB8A0CD814}"/>
                </a:ext>
              </a:extLst>
            </p:cNvPr>
            <p:cNvSpPr txBox="1"/>
            <p:nvPr/>
          </p:nvSpPr>
          <p:spPr>
            <a:xfrm>
              <a:off x="1617148" y="428033"/>
              <a:ext cx="735520" cy="269179"/>
            </a:xfrm>
            <a:prstGeom prst="rect">
              <a:avLst/>
            </a:prstGeom>
            <a:noFill/>
          </p:spPr>
          <p:txBody>
            <a:bodyPr wrap="none" rtlCol="0">
              <a:spAutoFit/>
            </a:bodyPr>
            <a:lstStyle/>
            <a:p>
              <a:r>
                <a:rPr lang="es-MX" sz="1600" dirty="0">
                  <a:latin typeface="Helvetica Condensed" panose="020B0606020202030204" pitchFamily="34" charset="0"/>
                </a:rPr>
                <a:t>FETCH</a:t>
              </a:r>
            </a:p>
          </p:txBody>
        </p:sp>
        <p:cxnSp>
          <p:nvCxnSpPr>
            <p:cNvPr id="311" name="Straight Arrow Connector 428">
              <a:extLst>
                <a:ext uri="{FF2B5EF4-FFF2-40B4-BE49-F238E27FC236}">
                  <a16:creationId xmlns:a16="http://schemas.microsoft.com/office/drawing/2014/main" id="{DFD8D290-1DB3-4032-A1F4-ABF08D1C6173}"/>
                </a:ext>
              </a:extLst>
            </p:cNvPr>
            <p:cNvCxnSpPr>
              <a:endCxn id="178" idx="0"/>
            </p:cNvCxnSpPr>
            <p:nvPr/>
          </p:nvCxnSpPr>
          <p:spPr>
            <a:xfrm>
              <a:off x="3164074" y="43464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2" name="Straight Arrow Connector 435">
              <a:extLst>
                <a:ext uri="{FF2B5EF4-FFF2-40B4-BE49-F238E27FC236}">
                  <a16:creationId xmlns:a16="http://schemas.microsoft.com/office/drawing/2014/main" id="{0F73EFE7-5040-4A9F-BAA0-0559860A33C8}"/>
                </a:ext>
              </a:extLst>
            </p:cNvPr>
            <p:cNvCxnSpPr/>
            <p:nvPr/>
          </p:nvCxnSpPr>
          <p:spPr>
            <a:xfrm>
              <a:off x="6828247" y="432855"/>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3" name="Straight Arrow Connector 436">
              <a:extLst>
                <a:ext uri="{FF2B5EF4-FFF2-40B4-BE49-F238E27FC236}">
                  <a16:creationId xmlns:a16="http://schemas.microsoft.com/office/drawing/2014/main" id="{EB8F45C2-5119-459B-B8BC-25DB34EE2AF5}"/>
                </a:ext>
              </a:extLst>
            </p:cNvPr>
            <p:cNvCxnSpPr/>
            <p:nvPr/>
          </p:nvCxnSpPr>
          <p:spPr>
            <a:xfrm>
              <a:off x="8659309" y="431766"/>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4" name="Straight Arrow Connector 437">
              <a:extLst>
                <a:ext uri="{FF2B5EF4-FFF2-40B4-BE49-F238E27FC236}">
                  <a16:creationId xmlns:a16="http://schemas.microsoft.com/office/drawing/2014/main" id="{E8B9A0AA-6E5F-42DE-9284-5172AEBBB3CA}"/>
                </a:ext>
              </a:extLst>
            </p:cNvPr>
            <p:cNvCxnSpPr/>
            <p:nvPr/>
          </p:nvCxnSpPr>
          <p:spPr>
            <a:xfrm>
              <a:off x="10487405" y="453397"/>
              <a:ext cx="0" cy="1554319"/>
            </a:xfrm>
            <a:prstGeom prst="straightConnector1">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5" name="TextBox 438">
              <a:extLst>
                <a:ext uri="{FF2B5EF4-FFF2-40B4-BE49-F238E27FC236}">
                  <a16:creationId xmlns:a16="http://schemas.microsoft.com/office/drawing/2014/main" id="{1A69E2CE-1055-435F-BE6E-E0EEB0947F81}"/>
                </a:ext>
              </a:extLst>
            </p:cNvPr>
            <p:cNvSpPr txBox="1"/>
            <p:nvPr/>
          </p:nvSpPr>
          <p:spPr>
            <a:xfrm>
              <a:off x="3702123" y="386245"/>
              <a:ext cx="900269" cy="269179"/>
            </a:xfrm>
            <a:prstGeom prst="rect">
              <a:avLst/>
            </a:prstGeom>
            <a:noFill/>
          </p:spPr>
          <p:txBody>
            <a:bodyPr wrap="none" rtlCol="0">
              <a:spAutoFit/>
            </a:bodyPr>
            <a:lstStyle/>
            <a:p>
              <a:r>
                <a:rPr lang="es-MX" sz="1600" dirty="0">
                  <a:latin typeface="Helvetica Condensed" panose="020B0606020202030204" pitchFamily="34" charset="0"/>
                </a:rPr>
                <a:t>DECODE</a:t>
              </a:r>
            </a:p>
          </p:txBody>
        </p:sp>
        <p:sp>
          <p:nvSpPr>
            <p:cNvPr id="316" name="TextBox 439">
              <a:extLst>
                <a:ext uri="{FF2B5EF4-FFF2-40B4-BE49-F238E27FC236}">
                  <a16:creationId xmlns:a16="http://schemas.microsoft.com/office/drawing/2014/main" id="{1DE34D9A-BD9C-4172-8938-ECEC5088E1F7}"/>
                </a:ext>
              </a:extLst>
            </p:cNvPr>
            <p:cNvSpPr txBox="1"/>
            <p:nvPr/>
          </p:nvSpPr>
          <p:spPr>
            <a:xfrm>
              <a:off x="5167227" y="382357"/>
              <a:ext cx="1692701" cy="269179"/>
            </a:xfrm>
            <a:prstGeom prst="rect">
              <a:avLst/>
            </a:prstGeom>
            <a:noFill/>
          </p:spPr>
          <p:txBody>
            <a:bodyPr wrap="none" rtlCol="0">
              <a:spAutoFit/>
            </a:bodyPr>
            <a:lstStyle/>
            <a:p>
              <a:r>
                <a:rPr lang="es-MX" sz="1600" dirty="0">
                  <a:latin typeface="Helvetica Condensed" panose="020B0606020202030204" pitchFamily="34" charset="0"/>
                </a:rPr>
                <a:t>READ REGISTERS</a:t>
              </a:r>
            </a:p>
          </p:txBody>
        </p:sp>
        <p:sp>
          <p:nvSpPr>
            <p:cNvPr id="317" name="TextBox 440">
              <a:extLst>
                <a:ext uri="{FF2B5EF4-FFF2-40B4-BE49-F238E27FC236}">
                  <a16:creationId xmlns:a16="http://schemas.microsoft.com/office/drawing/2014/main" id="{DA1FBE2A-12E5-404A-8E2D-DB81E104F7D0}"/>
                </a:ext>
              </a:extLst>
            </p:cNvPr>
            <p:cNvSpPr txBox="1"/>
            <p:nvPr/>
          </p:nvSpPr>
          <p:spPr>
            <a:xfrm>
              <a:off x="7332176" y="379984"/>
              <a:ext cx="976517" cy="269179"/>
            </a:xfrm>
            <a:prstGeom prst="rect">
              <a:avLst/>
            </a:prstGeom>
            <a:noFill/>
          </p:spPr>
          <p:txBody>
            <a:bodyPr wrap="none" rtlCol="0">
              <a:spAutoFit/>
            </a:bodyPr>
            <a:lstStyle/>
            <a:p>
              <a:r>
                <a:rPr lang="es-MX" sz="1600" dirty="0">
                  <a:latin typeface="Helvetica Condensed" panose="020B0606020202030204" pitchFamily="34" charset="0"/>
                </a:rPr>
                <a:t>EXECUTE</a:t>
              </a:r>
            </a:p>
          </p:txBody>
        </p:sp>
        <p:sp>
          <p:nvSpPr>
            <p:cNvPr id="318" name="TextBox 441">
              <a:extLst>
                <a:ext uri="{FF2B5EF4-FFF2-40B4-BE49-F238E27FC236}">
                  <a16:creationId xmlns:a16="http://schemas.microsoft.com/office/drawing/2014/main" id="{8FBCADEA-E842-4447-8D08-F909D4D9F523}"/>
                </a:ext>
              </a:extLst>
            </p:cNvPr>
            <p:cNvSpPr txBox="1"/>
            <p:nvPr/>
          </p:nvSpPr>
          <p:spPr>
            <a:xfrm>
              <a:off x="8808997" y="383438"/>
              <a:ext cx="1687637" cy="269179"/>
            </a:xfrm>
            <a:prstGeom prst="rect">
              <a:avLst/>
            </a:prstGeom>
            <a:noFill/>
          </p:spPr>
          <p:txBody>
            <a:bodyPr wrap="none" rtlCol="0">
              <a:spAutoFit/>
            </a:bodyPr>
            <a:lstStyle/>
            <a:p>
              <a:r>
                <a:rPr lang="es-MX" sz="1600" dirty="0">
                  <a:latin typeface="Helvetica Condensed" panose="020B0606020202030204" pitchFamily="34" charset="0"/>
                </a:rPr>
                <a:t>MEMORY ACCESS</a:t>
              </a:r>
            </a:p>
          </p:txBody>
        </p:sp>
        <p:sp>
          <p:nvSpPr>
            <p:cNvPr id="319" name="TextBox 442">
              <a:extLst>
                <a:ext uri="{FF2B5EF4-FFF2-40B4-BE49-F238E27FC236}">
                  <a16:creationId xmlns:a16="http://schemas.microsoft.com/office/drawing/2014/main" id="{1CA76A85-0508-45E2-B823-173C9C131DC8}"/>
                </a:ext>
              </a:extLst>
            </p:cNvPr>
            <p:cNvSpPr txBox="1"/>
            <p:nvPr/>
          </p:nvSpPr>
          <p:spPr>
            <a:xfrm>
              <a:off x="10555865" y="388960"/>
              <a:ext cx="1239299" cy="269179"/>
            </a:xfrm>
            <a:prstGeom prst="rect">
              <a:avLst/>
            </a:prstGeom>
            <a:noFill/>
          </p:spPr>
          <p:txBody>
            <a:bodyPr wrap="none" rtlCol="0">
              <a:spAutoFit/>
            </a:bodyPr>
            <a:lstStyle/>
            <a:p>
              <a:r>
                <a:rPr lang="es-MX" sz="1600" dirty="0">
                  <a:latin typeface="Helvetica Condensed" panose="020B0606020202030204" pitchFamily="34" charset="0"/>
                </a:rPr>
                <a:t>WRITE BACK</a:t>
              </a:r>
            </a:p>
          </p:txBody>
        </p:sp>
        <p:cxnSp>
          <p:nvCxnSpPr>
            <p:cNvPr id="320" name="Straight Arrow Connector 166">
              <a:extLst>
                <a:ext uri="{FF2B5EF4-FFF2-40B4-BE49-F238E27FC236}">
                  <a16:creationId xmlns:a16="http://schemas.microsoft.com/office/drawing/2014/main" id="{19246212-61B7-424D-A426-F4BF673C276D}"/>
                </a:ext>
              </a:extLst>
            </p:cNvPr>
            <p:cNvCxnSpPr/>
            <p:nvPr/>
          </p:nvCxnSpPr>
          <p:spPr>
            <a:xfrm>
              <a:off x="437103" y="1261246"/>
              <a:ext cx="9036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1" name="Straight Connector 167">
              <a:extLst>
                <a:ext uri="{FF2B5EF4-FFF2-40B4-BE49-F238E27FC236}">
                  <a16:creationId xmlns:a16="http://schemas.microsoft.com/office/drawing/2014/main" id="{72E05D2B-1D4C-4A0F-88B9-E14F04F0032B}"/>
                </a:ext>
              </a:extLst>
            </p:cNvPr>
            <p:cNvCxnSpPr/>
            <p:nvPr/>
          </p:nvCxnSpPr>
          <p:spPr>
            <a:xfrm flipV="1">
              <a:off x="436522" y="1258819"/>
              <a:ext cx="228" cy="2206800"/>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Arrow Connector 171">
              <a:extLst>
                <a:ext uri="{FF2B5EF4-FFF2-40B4-BE49-F238E27FC236}">
                  <a16:creationId xmlns:a16="http://schemas.microsoft.com/office/drawing/2014/main" id="{5C5424E5-FF3F-4D3A-9A90-5DDD370F8A40}"/>
                </a:ext>
              </a:extLst>
            </p:cNvPr>
            <p:cNvCxnSpPr/>
            <p:nvPr/>
          </p:nvCxnSpPr>
          <p:spPr>
            <a:xfrm>
              <a:off x="428902" y="3467515"/>
              <a:ext cx="522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3" name="Straight Connector 176">
              <a:extLst>
                <a:ext uri="{FF2B5EF4-FFF2-40B4-BE49-F238E27FC236}">
                  <a16:creationId xmlns:a16="http://schemas.microsoft.com/office/drawing/2014/main" id="{C707CC53-D9D6-422A-B0D1-50FF8BBF0758}"/>
                </a:ext>
              </a:extLst>
            </p:cNvPr>
            <p:cNvCxnSpPr/>
            <p:nvPr/>
          </p:nvCxnSpPr>
          <p:spPr>
            <a:xfrm flipV="1">
              <a:off x="577679" y="1423878"/>
              <a:ext cx="228" cy="1872000"/>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Arrow Connector 178">
              <a:extLst>
                <a:ext uri="{FF2B5EF4-FFF2-40B4-BE49-F238E27FC236}">
                  <a16:creationId xmlns:a16="http://schemas.microsoft.com/office/drawing/2014/main" id="{B4585567-E6BE-422B-A7DB-4B2E73AA1A0B}"/>
                </a:ext>
              </a:extLst>
            </p:cNvPr>
            <p:cNvCxnSpPr/>
            <p:nvPr/>
          </p:nvCxnSpPr>
          <p:spPr>
            <a:xfrm>
              <a:off x="574263" y="1421266"/>
              <a:ext cx="7668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5" name="Straight Arrow Connector 182">
              <a:extLst>
                <a:ext uri="{FF2B5EF4-FFF2-40B4-BE49-F238E27FC236}">
                  <a16:creationId xmlns:a16="http://schemas.microsoft.com/office/drawing/2014/main" id="{9A0349A2-5867-4B31-A7D1-D5CFC0C6E183}"/>
                </a:ext>
              </a:extLst>
            </p:cNvPr>
            <p:cNvCxnSpPr/>
            <p:nvPr/>
          </p:nvCxnSpPr>
          <p:spPr>
            <a:xfrm>
              <a:off x="713302" y="3121584"/>
              <a:ext cx="2376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6" name="Straight Arrow Connector 184">
              <a:extLst>
                <a:ext uri="{FF2B5EF4-FFF2-40B4-BE49-F238E27FC236}">
                  <a16:creationId xmlns:a16="http://schemas.microsoft.com/office/drawing/2014/main" id="{A4037F56-34B2-4E81-85DA-AE9A90C3A4E0}"/>
                </a:ext>
              </a:extLst>
            </p:cNvPr>
            <p:cNvCxnSpPr/>
            <p:nvPr/>
          </p:nvCxnSpPr>
          <p:spPr>
            <a:xfrm>
              <a:off x="574263" y="3302464"/>
              <a:ext cx="378000"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7" name="Rectangle 3">
              <a:extLst>
                <a:ext uri="{FF2B5EF4-FFF2-40B4-BE49-F238E27FC236}">
                  <a16:creationId xmlns:a16="http://schemas.microsoft.com/office/drawing/2014/main" id="{D7F61AB4-A21F-4EBB-9367-92DD73C81D3F}"/>
                </a:ext>
              </a:extLst>
            </p:cNvPr>
            <p:cNvSpPr/>
            <p:nvPr/>
          </p:nvSpPr>
          <p:spPr>
            <a:xfrm>
              <a:off x="5275180" y="1962005"/>
              <a:ext cx="1236236" cy="246221"/>
            </a:xfrm>
            <a:prstGeom prst="rect">
              <a:avLst/>
            </a:prstGeom>
          </p:spPr>
          <p:txBody>
            <a:bodyPr wrap="none">
              <a:spAutoFit/>
            </a:bodyPr>
            <a:lstStyle/>
            <a:p>
              <a:pPr algn="ctr"/>
              <a:r>
                <a:rPr lang="es-MX" sz="1000" dirty="0">
                  <a:latin typeface="Helvetica Condensed" panose="020B0606020202030204" pitchFamily="34" charset="0"/>
                </a:rPr>
                <a:t>Registros Especiales</a:t>
              </a:r>
            </a:p>
          </p:txBody>
        </p:sp>
      </p:grpSp>
      <p:pic>
        <p:nvPicPr>
          <p:cNvPr id="173" name="Imagen 172">
            <a:extLst>
              <a:ext uri="{FF2B5EF4-FFF2-40B4-BE49-F238E27FC236}">
                <a16:creationId xmlns:a16="http://schemas.microsoft.com/office/drawing/2014/main" id="{33C550C9-822F-4749-80AC-002B8B759F9B}"/>
              </a:ext>
            </a:extLst>
          </p:cNvPr>
          <p:cNvPicPr>
            <a:picLocks noChangeAspect="1"/>
          </p:cNvPicPr>
          <p:nvPr/>
        </p:nvPicPr>
        <p:blipFill rotWithShape="1">
          <a:blip r:embed="rId3"/>
          <a:srcRect l="27196" t="47273" r="58925" b="48813"/>
          <a:stretch/>
        </p:blipFill>
        <p:spPr>
          <a:xfrm>
            <a:off x="12158460" y="9269588"/>
            <a:ext cx="1645920" cy="260985"/>
          </a:xfrm>
          <a:prstGeom prst="rect">
            <a:avLst/>
          </a:prstGeom>
        </p:spPr>
      </p:pic>
      <p:sp>
        <p:nvSpPr>
          <p:cNvPr id="198" name="TextBox 172">
            <a:extLst>
              <a:ext uri="{FF2B5EF4-FFF2-40B4-BE49-F238E27FC236}">
                <a16:creationId xmlns:a16="http://schemas.microsoft.com/office/drawing/2014/main" id="{5ABD7320-F4B0-4DAB-AEE5-CAB7325E04FD}"/>
              </a:ext>
            </a:extLst>
          </p:cNvPr>
          <p:cNvSpPr txBox="1"/>
          <p:nvPr/>
        </p:nvSpPr>
        <p:spPr>
          <a:xfrm>
            <a:off x="9971226" y="7878218"/>
            <a:ext cx="657552" cy="246221"/>
          </a:xfrm>
          <a:prstGeom prst="rect">
            <a:avLst/>
          </a:prstGeom>
          <a:noFill/>
        </p:spPr>
        <p:txBody>
          <a:bodyPr wrap="none" rtlCol="0">
            <a:spAutoFit/>
          </a:bodyPr>
          <a:lstStyle/>
          <a:p>
            <a:r>
              <a:rPr lang="es-MX" sz="1000" dirty="0" err="1">
                <a:latin typeface="Helvetica Condensed" panose="020B0606020202030204" pitchFamily="34" charset="0"/>
              </a:rPr>
              <a:t>WriteReg</a:t>
            </a:r>
            <a:endParaRPr lang="es-MX" sz="1000" dirty="0">
              <a:latin typeface="Helvetica Condensed" panose="020B0606020202030204" pitchFamily="34" charset="0"/>
            </a:endParaRPr>
          </a:p>
        </p:txBody>
      </p:sp>
      <p:sp>
        <p:nvSpPr>
          <p:cNvPr id="341" name="TextBox 173">
            <a:extLst>
              <a:ext uri="{FF2B5EF4-FFF2-40B4-BE49-F238E27FC236}">
                <a16:creationId xmlns:a16="http://schemas.microsoft.com/office/drawing/2014/main" id="{07C3A53C-27B2-43C5-A5DB-A57A0793B259}"/>
              </a:ext>
            </a:extLst>
          </p:cNvPr>
          <p:cNvSpPr txBox="1"/>
          <p:nvPr/>
        </p:nvSpPr>
        <p:spPr>
          <a:xfrm>
            <a:off x="10088725" y="7535364"/>
            <a:ext cx="686406" cy="246221"/>
          </a:xfrm>
          <a:prstGeom prst="rect">
            <a:avLst/>
          </a:prstGeom>
          <a:noFill/>
        </p:spPr>
        <p:txBody>
          <a:bodyPr wrap="none" rtlCol="0">
            <a:spAutoFit/>
          </a:bodyPr>
          <a:lstStyle/>
          <a:p>
            <a:r>
              <a:rPr lang="es-MX" sz="1000" dirty="0" err="1">
                <a:latin typeface="Helvetica Condensed" panose="020B0606020202030204" pitchFamily="34" charset="0"/>
              </a:rPr>
              <a:t>WriteData</a:t>
            </a:r>
            <a:endParaRPr lang="es-MX" sz="1000" dirty="0">
              <a:latin typeface="Helvetica Condensed" panose="020B0606020202030204" pitchFamily="34" charset="0"/>
            </a:endParaRPr>
          </a:p>
        </p:txBody>
      </p:sp>
      <p:graphicFrame>
        <p:nvGraphicFramePr>
          <p:cNvPr id="217" name="Tabla 196">
            <a:extLst>
              <a:ext uri="{FF2B5EF4-FFF2-40B4-BE49-F238E27FC236}">
                <a16:creationId xmlns:a16="http://schemas.microsoft.com/office/drawing/2014/main" id="{2B2C5F7F-0F52-48EA-9FE3-7A5FC1780D57}"/>
              </a:ext>
            </a:extLst>
          </p:cNvPr>
          <p:cNvGraphicFramePr>
            <a:graphicFrameLocks noGrp="1"/>
          </p:cNvGraphicFramePr>
          <p:nvPr>
            <p:extLst>
              <p:ext uri="{D42A27DB-BD31-4B8C-83A1-F6EECF244321}">
                <p14:modId xmlns:p14="http://schemas.microsoft.com/office/powerpoint/2010/main" val="3441353931"/>
              </p:ext>
            </p:extLst>
          </p:nvPr>
        </p:nvGraphicFramePr>
        <p:xfrm>
          <a:off x="263427" y="1704351"/>
          <a:ext cx="3896639" cy="2348872"/>
        </p:xfrm>
        <a:graphic>
          <a:graphicData uri="http://schemas.openxmlformats.org/drawingml/2006/table">
            <a:tbl>
              <a:tblPr firstRow="1" bandRow="1">
                <a:tableStyleId>{5DA37D80-6434-44D0-A028-1B22A696006F}</a:tableStyleId>
              </a:tblPr>
              <a:tblGrid>
                <a:gridCol w="900458">
                  <a:extLst>
                    <a:ext uri="{9D8B030D-6E8A-4147-A177-3AD203B41FA5}">
                      <a16:colId xmlns:a16="http://schemas.microsoft.com/office/drawing/2014/main" val="1893660320"/>
                    </a:ext>
                  </a:extLst>
                </a:gridCol>
                <a:gridCol w="2996181">
                  <a:extLst>
                    <a:ext uri="{9D8B030D-6E8A-4147-A177-3AD203B41FA5}">
                      <a16:colId xmlns:a16="http://schemas.microsoft.com/office/drawing/2014/main" val="908691641"/>
                    </a:ext>
                  </a:extLst>
                </a:gridCol>
              </a:tblGrid>
              <a:tr h="587218">
                <a:tc>
                  <a:txBody>
                    <a:bodyPr/>
                    <a:lstStyle/>
                    <a:p>
                      <a:pPr algn="ctr"/>
                      <a:r>
                        <a:rPr lang="en-US" sz="2700" b="0" kern="1200" dirty="0">
                          <a:solidFill>
                            <a:schemeClr val="dk1"/>
                          </a:solidFill>
                        </a:rPr>
                        <a:t>(1)</a:t>
                      </a:r>
                      <a:endParaRPr lang="en-US" sz="2700" b="0" kern="1200" dirty="0">
                        <a:solidFill>
                          <a:schemeClr val="dk1"/>
                        </a:solidFill>
                        <a:latin typeface="+mn-lt"/>
                        <a:ea typeface="+mn-ea"/>
                        <a:cs typeface="+mn-cs"/>
                      </a:endParaRP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0" kern="1200" dirty="0">
                          <a:solidFill>
                            <a:schemeClr val="dk1"/>
                          </a:solidFill>
                        </a:rPr>
                        <a:t> R1 := R2 + R3</a:t>
                      </a:r>
                      <a:endParaRPr lang="en-US" sz="2700" b="0" kern="1200" dirty="0">
                        <a:solidFill>
                          <a:schemeClr val="dk1"/>
                        </a:solidFill>
                        <a:latin typeface="+mn-lt"/>
                        <a:ea typeface="+mn-ea"/>
                        <a:cs typeface="+mn-cs"/>
                      </a:endParaRPr>
                    </a:p>
                  </a:txBody>
                  <a:tcPr anchor="ctr"/>
                </a:tc>
                <a:extLst>
                  <a:ext uri="{0D108BD9-81ED-4DB2-BD59-A6C34878D82A}">
                    <a16:rowId xmlns:a16="http://schemas.microsoft.com/office/drawing/2014/main" val="59830583"/>
                  </a:ext>
                </a:extLst>
              </a:tr>
              <a:tr h="587218">
                <a:tc>
                  <a:txBody>
                    <a:bodyPr/>
                    <a:lstStyle/>
                    <a:p>
                      <a:pPr algn="ctr"/>
                      <a:r>
                        <a:rPr lang="en-US" sz="2700" kern="1200" dirty="0">
                          <a:solidFill>
                            <a:schemeClr val="dk1"/>
                          </a:solidFill>
                        </a:rPr>
                        <a:t>(2)</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R4 := R1 – R5</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852135031"/>
                  </a:ext>
                </a:extLst>
              </a:tr>
              <a:tr h="587218">
                <a:tc>
                  <a:txBody>
                    <a:bodyPr/>
                    <a:lstStyle/>
                    <a:p>
                      <a:pPr algn="ctr"/>
                      <a:r>
                        <a:rPr lang="en-US" sz="2700" kern="1200" dirty="0">
                          <a:solidFill>
                            <a:schemeClr val="dk1"/>
                          </a:solidFill>
                        </a:rPr>
                        <a:t>(3)</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R6 := R1 &amp; R7</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1200527461"/>
                  </a:ext>
                </a:extLst>
              </a:tr>
              <a:tr h="587218">
                <a:tc>
                  <a:txBody>
                    <a:bodyPr/>
                    <a:lstStyle/>
                    <a:p>
                      <a:pPr algn="ctr"/>
                      <a:r>
                        <a:rPr lang="en-US" sz="2700" kern="1200" dirty="0">
                          <a:solidFill>
                            <a:schemeClr val="dk1"/>
                          </a:solidFill>
                        </a:rPr>
                        <a:t>(4)</a:t>
                      </a:r>
                      <a:endParaRPr lang="en-US" sz="2700" kern="1200" dirty="0">
                        <a:solidFill>
                          <a:schemeClr val="dk1"/>
                        </a:solidFill>
                        <a:latin typeface="+mn-lt"/>
                        <a:ea typeface="+mn-ea"/>
                        <a:cs typeface="+mn-cs"/>
                      </a:endParaRPr>
                    </a:p>
                  </a:txBody>
                  <a:tcPr anchor="ctr"/>
                </a:tc>
                <a:tc>
                  <a:txBody>
                    <a:bodyPr/>
                    <a:lstStyle/>
                    <a:p>
                      <a:r>
                        <a:rPr lang="en-US" sz="2700" kern="1200" dirty="0">
                          <a:solidFill>
                            <a:schemeClr val="dk1"/>
                          </a:solidFill>
                        </a:rPr>
                        <a:t> R8 := R1 | R11</a:t>
                      </a:r>
                      <a:endParaRPr lang="en-US" sz="2700" kern="1200" dirty="0">
                        <a:solidFill>
                          <a:schemeClr val="dk1"/>
                        </a:solidFill>
                        <a:latin typeface="+mn-lt"/>
                        <a:ea typeface="+mn-ea"/>
                        <a:cs typeface="+mn-cs"/>
                      </a:endParaRPr>
                    </a:p>
                  </a:txBody>
                  <a:tcPr anchor="ctr"/>
                </a:tc>
                <a:extLst>
                  <a:ext uri="{0D108BD9-81ED-4DB2-BD59-A6C34878D82A}">
                    <a16:rowId xmlns:a16="http://schemas.microsoft.com/office/drawing/2014/main" val="726015618"/>
                  </a:ext>
                </a:extLst>
              </a:tr>
            </a:tbl>
          </a:graphicData>
        </a:graphic>
      </p:graphicFrame>
      <p:sp>
        <p:nvSpPr>
          <p:cNvPr id="6" name="Título 2">
            <a:extLst>
              <a:ext uri="{FF2B5EF4-FFF2-40B4-BE49-F238E27FC236}">
                <a16:creationId xmlns:a16="http://schemas.microsoft.com/office/drawing/2014/main" id="{142E1BDA-5705-0B31-ADAD-D29905F96511}"/>
              </a:ext>
            </a:extLst>
          </p:cNvPr>
          <p:cNvSpPr>
            <a:spLocks noGrp="1"/>
          </p:cNvSpPr>
          <p:nvPr>
            <p:ph type="title"/>
          </p:nvPr>
        </p:nvSpPr>
        <p:spPr>
          <a:xfrm>
            <a:off x="484676" y="132353"/>
            <a:ext cx="12532823" cy="770016"/>
          </a:xfrm>
        </p:spPr>
        <p:txBody>
          <a:bodyPr/>
          <a:lstStyle/>
          <a:p>
            <a:r>
              <a:rPr lang="es-MX" dirty="0"/>
              <a:t>Microarquitectura </a:t>
            </a:r>
            <a:r>
              <a:rPr lang="es-MX" dirty="0">
                <a:solidFill>
                  <a:srgbClr val="C00000"/>
                </a:solidFill>
              </a:rPr>
              <a:t>Lagarto HUN </a:t>
            </a:r>
            <a:r>
              <a:rPr lang="es-MX" dirty="0"/>
              <a:t>– </a:t>
            </a:r>
            <a:r>
              <a:rPr lang="es-MX" dirty="0">
                <a:solidFill>
                  <a:srgbClr val="FFC000"/>
                </a:solidFill>
              </a:rPr>
              <a:t>RISC</a:t>
            </a:r>
            <a:r>
              <a:rPr lang="es-MX" dirty="0"/>
              <a:t>-</a:t>
            </a:r>
            <a:r>
              <a:rPr lang="es-MX" dirty="0">
                <a:solidFill>
                  <a:srgbClr val="0070C0"/>
                </a:solidFill>
              </a:rPr>
              <a:t>V</a:t>
            </a:r>
            <a:r>
              <a:rPr lang="es-MX" dirty="0"/>
              <a:t> </a:t>
            </a:r>
          </a:p>
        </p:txBody>
      </p:sp>
      <p:sp>
        <p:nvSpPr>
          <p:cNvPr id="7" name="Subtítulo 3">
            <a:extLst>
              <a:ext uri="{FF2B5EF4-FFF2-40B4-BE49-F238E27FC236}">
                <a16:creationId xmlns:a16="http://schemas.microsoft.com/office/drawing/2014/main" id="{6AD64D5B-45D1-BD9A-CDA1-A6CA3A2B3E4B}"/>
              </a:ext>
            </a:extLst>
          </p:cNvPr>
          <p:cNvSpPr>
            <a:spLocks noGrp="1"/>
          </p:cNvSpPr>
          <p:nvPr>
            <p:ph type="subTitle" idx="1"/>
          </p:nvPr>
        </p:nvSpPr>
        <p:spPr>
          <a:xfrm>
            <a:off x="484675" y="921166"/>
            <a:ext cx="12532823" cy="445226"/>
          </a:xfrm>
        </p:spPr>
        <p:txBody>
          <a:bodyPr/>
          <a:lstStyle/>
          <a:p>
            <a:r>
              <a:rPr lang="es-MX" dirty="0"/>
              <a:t>Adelantado de valores</a:t>
            </a:r>
          </a:p>
        </p:txBody>
      </p:sp>
    </p:spTree>
    <p:extLst>
      <p:ext uri="{BB962C8B-B14F-4D97-AF65-F5344CB8AC3E}">
        <p14:creationId xmlns:p14="http://schemas.microsoft.com/office/powerpoint/2010/main" val="373829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o Header">
  <a:themeElements>
    <a:clrScheme name="Transmisión de listas">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lnair">
      <a:majorFont>
        <a:latin typeface="Bebas Neue Regular"/>
        <a:ea typeface="Capella Light"/>
        <a:cs typeface=""/>
      </a:majorFont>
      <a:minorFont>
        <a:latin typeface="Roboto"/>
        <a:ea typeface="Capell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solidFill>
              <a:schemeClr val="tx1">
                <a:lumMod val="85000"/>
                <a:lumOff val="15000"/>
              </a:schemeClr>
            </a:solidFill>
            <a:latin typeface="Aller Light" panose="02000503000000020004" pitchFamily="2" charset="0"/>
            <a:ea typeface="A-OTF Shin Go Pro L"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eader">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lnair">
      <a:majorFont>
        <a:latin typeface="Bebas Neue Regular"/>
        <a:ea typeface="Capella Light"/>
        <a:cs typeface=""/>
      </a:majorFont>
      <a:minorFont>
        <a:latin typeface="Roboto"/>
        <a:ea typeface="Capell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600"/>
        </a:solidFill>
        <a:ln>
          <a:noFill/>
        </a:ln>
      </a:spPr>
      <a:bodyPr rtlCol="0" anchor="ctr"/>
      <a:lstStyle>
        <a:defPPr algn="ctr">
          <a:defRPr sz="40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kumimoji="1" dirty="0" smtClean="0">
            <a:solidFill>
              <a:schemeClr val="tx1">
                <a:lumMod val="85000"/>
                <a:lumOff val="15000"/>
              </a:schemeClr>
            </a:solidFill>
            <a:latin typeface="+mj-lt"/>
            <a:ea typeface="A-OTF Shin Go Pro L"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Header">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600"/>
        </a:solidFill>
        <a:ln>
          <a:noFill/>
        </a:ln>
      </a:spPr>
      <a:bodyPr rtlCol="0" anchor="ctr"/>
      <a:lstStyle>
        <a:defPPr algn="ctr">
          <a:defRPr sz="40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kumimoji="1" dirty="0" smtClean="0">
            <a:solidFill>
              <a:schemeClr val="tx1">
                <a:lumMod val="85000"/>
                <a:lumOff val="15000"/>
              </a:schemeClr>
            </a:solidFill>
            <a:latin typeface="+mj-lt"/>
            <a:ea typeface="A-OTF Shin Go Pro L"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5488</TotalTime>
  <Words>8960</Words>
  <Application>Microsoft Office PowerPoint</Application>
  <PresentationFormat>Personalizado</PresentationFormat>
  <Paragraphs>3664</Paragraphs>
  <Slides>60</Slides>
  <Notes>2</Notes>
  <HiddenSlides>0</HiddenSlides>
  <MMClips>0</MMClips>
  <ScaleCrop>false</ScaleCrop>
  <HeadingPairs>
    <vt:vector size="6" baseType="variant">
      <vt:variant>
        <vt:lpstr>Fuentes usadas</vt:lpstr>
      </vt:variant>
      <vt:variant>
        <vt:i4>17</vt:i4>
      </vt:variant>
      <vt:variant>
        <vt:lpstr>Tema</vt:lpstr>
      </vt:variant>
      <vt:variant>
        <vt:i4>3</vt:i4>
      </vt:variant>
      <vt:variant>
        <vt:lpstr>Títulos de diapositiva</vt:lpstr>
      </vt:variant>
      <vt:variant>
        <vt:i4>60</vt:i4>
      </vt:variant>
    </vt:vector>
  </HeadingPairs>
  <TitlesOfParts>
    <vt:vector size="80" baseType="lpstr">
      <vt:lpstr>Aller Light</vt:lpstr>
      <vt:lpstr>Arial</vt:lpstr>
      <vt:lpstr>Bahnschrift SemiCondensed</vt:lpstr>
      <vt:lpstr>Bebas Neue Bold</vt:lpstr>
      <vt:lpstr>Bebas Neue Regular</vt:lpstr>
      <vt:lpstr>Calibri</vt:lpstr>
      <vt:lpstr>Calibri Light</vt:lpstr>
      <vt:lpstr>Courier</vt:lpstr>
      <vt:lpstr>Helvetica</vt:lpstr>
      <vt:lpstr>Helvetica Condensed</vt:lpstr>
      <vt:lpstr>Helvetica Narrow</vt:lpstr>
      <vt:lpstr>Roboto</vt:lpstr>
      <vt:lpstr>Roboto Condensed</vt:lpstr>
      <vt:lpstr>Roboto Condensed Light</vt:lpstr>
      <vt:lpstr>Roboto Light</vt:lpstr>
      <vt:lpstr>Times New Roman</vt:lpstr>
      <vt:lpstr>Wingdings</vt:lpstr>
      <vt:lpstr>No Header</vt:lpstr>
      <vt:lpstr>Header</vt:lpstr>
      <vt:lpstr>4_Header</vt:lpstr>
      <vt:lpstr>Microarquitectura del Procesador</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Microarquitectura Lagarto HUN – RISC-V </vt:lpstr>
      <vt:lpstr>Procesadores para sistemas móviles</vt:lpstr>
      <vt:lpstr>Móviles vs alto desempeño</vt:lpstr>
      <vt:lpstr>Nvidia  tegra-4 </vt:lpstr>
      <vt:lpstr>¿Qué es un System-On-Chip ?</vt:lpstr>
      <vt:lpstr>SoC y FPGAS</vt:lpstr>
      <vt:lpstr>Algunos ejemplos</vt:lpstr>
      <vt:lpstr>La importancia de los SoC</vt:lpstr>
      <vt:lpstr>Una mirada a Lagarto I SoC</vt:lpstr>
      <vt:lpstr>Los nuevos enfoques</vt:lpstr>
      <vt:lpstr>Arquitecturas híbridas</vt:lpstr>
      <vt:lpstr>Procesadores de bajo consumo</vt:lpstr>
      <vt:lpstr>Procesadores de alto desempeño</vt:lpstr>
      <vt:lpstr>Algunos ejemplos de SoC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taitoru</dc:title>
  <dc:creator>秋咲准</dc:creator>
  <cp:lastModifiedBy>Marco Antonio Ramirez Salinas</cp:lastModifiedBy>
  <cp:revision>392</cp:revision>
  <dcterms:created xsi:type="dcterms:W3CDTF">2014-05-07T13:22:54Z</dcterms:created>
  <dcterms:modified xsi:type="dcterms:W3CDTF">2023-03-16T20:12:02Z</dcterms:modified>
</cp:coreProperties>
</file>